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9" r:id="rId9"/>
    <p:sldId id="260" r:id="rId10"/>
    <p:sldId id="289" r:id="rId11"/>
    <p:sldId id="262" r:id="rId12"/>
    <p:sldId id="263" r:id="rId13"/>
    <p:sldId id="272" r:id="rId14"/>
    <p:sldId id="274" r:id="rId15"/>
    <p:sldId id="267" r:id="rId16"/>
    <p:sldId id="290" r:id="rId17"/>
    <p:sldId id="291" r:id="rId18"/>
    <p:sldId id="28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05D8A86-535C-4421-A326-A08D358310F7}"/>
              </a:ext>
            </a:extLst>
          </p:cNvPr>
          <p:cNvSpPr/>
          <p:nvPr userDrawn="1"/>
        </p:nvSpPr>
        <p:spPr>
          <a:xfrm>
            <a:off x="8252460" y="0"/>
            <a:ext cx="3745651" cy="1531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513BC9-D056-490F-8C68-2055AE46D8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955" y="3246120"/>
            <a:ext cx="4845882" cy="38113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1AA680-2B39-41DD-82EA-DA3650CE0B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04955" y="-171930"/>
            <a:ext cx="4845882" cy="38113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9F9A61-3AA9-40E1-8B92-026A06FAC9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985" y="2579680"/>
            <a:ext cx="5063696" cy="21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1748E35-3A8A-4167-AABE-94A41DF4D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8272" y="3646625"/>
            <a:ext cx="2981903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78CFCB31-48FA-4A3C-8461-9C871444F8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272" y="1725958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Antetítulo</a:t>
            </a:r>
            <a:endParaRPr lang="es-CO" dirty="0"/>
          </a:p>
        </p:txBody>
      </p:sp>
      <p:pic>
        <p:nvPicPr>
          <p:cNvPr id="17" name="Marcador de posición de imagen 7">
            <a:extLst>
              <a:ext uri="{FF2B5EF4-FFF2-40B4-BE49-F238E27FC236}">
                <a16:creationId xmlns:a16="http://schemas.microsoft.com/office/drawing/2014/main" id="{CF2BB7C7-035A-4D0E-AABB-306F01581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361038" cy="685799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7524F36-98E8-49F0-88C9-2D493F34059B}"/>
              </a:ext>
            </a:extLst>
          </p:cNvPr>
          <p:cNvSpPr/>
          <p:nvPr userDrawn="1"/>
        </p:nvSpPr>
        <p:spPr bwMode="auto">
          <a:xfrm>
            <a:off x="3361038" y="-14925"/>
            <a:ext cx="3627590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E4498444-3C7C-4998-87E4-26FDDD39C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360738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9EA9D7B-3E86-450B-9559-E6FB939AE29D}"/>
              </a:ext>
            </a:extLst>
          </p:cNvPr>
          <p:cNvGrpSpPr/>
          <p:nvPr userDrawn="1"/>
        </p:nvGrpSpPr>
        <p:grpSpPr>
          <a:xfrm>
            <a:off x="1801090" y="4955504"/>
            <a:ext cx="3121094" cy="2460780"/>
            <a:chOff x="1801090" y="4955504"/>
            <a:chExt cx="3121094" cy="246078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FD2A1B0-6F17-4749-9997-3D7920E77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1090" y="4955504"/>
              <a:ext cx="1572721" cy="246077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4EDFFA1-B819-4A6E-9C8A-4526651F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9463" y="4955505"/>
              <a:ext cx="1572721" cy="2460779"/>
            </a:xfrm>
            <a:prstGeom prst="rect">
              <a:avLst/>
            </a:prstGeom>
          </p:spPr>
        </p:pic>
      </p:grpSp>
      <p:sp>
        <p:nvSpPr>
          <p:cNvPr id="25" name="Título 11">
            <a:extLst>
              <a:ext uri="{FF2B5EF4-FFF2-40B4-BE49-F238E27FC236}">
                <a16:creationId xmlns:a16="http://schemas.microsoft.com/office/drawing/2014/main" id="{87094DC9-D150-49F1-A2A9-EF9ACDF3B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8272" y="2159652"/>
            <a:ext cx="2415582" cy="953406"/>
          </a:xfrm>
        </p:spPr>
        <p:txBody>
          <a:bodyPr>
            <a:normAutofit/>
          </a:bodyPr>
          <a:lstStyle>
            <a:lvl1pPr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br>
              <a:rPr lang="es-ES" dirty="0"/>
            </a:br>
            <a:r>
              <a:rPr lang="es-ES" dirty="0"/>
              <a:t>principal</a:t>
            </a:r>
            <a:endParaRPr lang="es-CO" dirty="0"/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A259C2C9-B9BE-4A92-B21B-A7A22D3C1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8228" y="1450803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9DEEA41F-75B5-4EA1-BD25-C3D4EAE6AD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18228" y="1860895"/>
            <a:ext cx="3015974" cy="77970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5227AF43-E9CD-47F9-A442-7929475D73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18228" y="3043941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C63F10DA-634E-4E8A-BF8B-C4E3C88596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8228" y="3454033"/>
            <a:ext cx="3015974" cy="77970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E29DEC06-555C-43B6-94A0-D30F23E27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18228" y="4634952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F9FF598F-84B6-4D57-B403-F13083E36D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8228" y="5045044"/>
            <a:ext cx="3015974" cy="77970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900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19">
            <a:extLst>
              <a:ext uri="{FF2B5EF4-FFF2-40B4-BE49-F238E27FC236}">
                <a16:creationId xmlns:a16="http://schemas.microsoft.com/office/drawing/2014/main" id="{548239C1-870E-4F90-A0B6-F1550B5F5B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1727591-4325-4127-AC7A-08F5222DC7E9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13B4DF42-81F0-434B-B84B-281A1A32095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1886" y="4978823"/>
            <a:ext cx="2823130" cy="78895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23" name="Título 11">
            <a:extLst>
              <a:ext uri="{FF2B5EF4-FFF2-40B4-BE49-F238E27FC236}">
                <a16:creationId xmlns:a16="http://schemas.microsoft.com/office/drawing/2014/main" id="{0869C450-5086-49E0-B1B5-12DF72C16A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1886" y="4435343"/>
            <a:ext cx="2823130" cy="469351"/>
          </a:xfrm>
        </p:spPr>
        <p:txBody>
          <a:bodyPr>
            <a:normAutofit/>
          </a:bodyPr>
          <a:lstStyle>
            <a:lvl1pPr>
              <a:defRPr lang="es-CO" sz="2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D65894DB-0D5B-463D-8D5C-90616DD68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9165" y="4978823"/>
            <a:ext cx="2823130" cy="78895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AEC86C6E-344E-4579-A85F-6FC4B7236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70395" y="4978822"/>
            <a:ext cx="2823130" cy="78895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510BBFA5-5C0D-4D7C-B60F-5C08AB81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0394" y="4435343"/>
            <a:ext cx="2823129" cy="469352"/>
          </a:xfrm>
        </p:spPr>
        <p:txBody>
          <a:bodyPr>
            <a:normAutofit/>
          </a:bodyPr>
          <a:lstStyle>
            <a:lvl1pPr marL="0" indent="0">
              <a:buNone/>
              <a:defRPr lang="es-CO" sz="2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33" name="Marcador de texto 31">
            <a:extLst>
              <a:ext uri="{FF2B5EF4-FFF2-40B4-BE49-F238E27FC236}">
                <a16:creationId xmlns:a16="http://schemas.microsoft.com/office/drawing/2014/main" id="{A44F6E19-B3FB-4B4C-B88F-3E16D1F73C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166" y="4435343"/>
            <a:ext cx="2823129" cy="469352"/>
          </a:xfrm>
        </p:spPr>
        <p:txBody>
          <a:bodyPr>
            <a:normAutofit/>
          </a:bodyPr>
          <a:lstStyle>
            <a:lvl1pPr marL="0" indent="0">
              <a:buNone/>
              <a:defRPr lang="es-CO" sz="2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3D69D1-C5D4-45EF-A2A9-4C976B4B82B3}"/>
              </a:ext>
            </a:extLst>
          </p:cNvPr>
          <p:cNvSpPr/>
          <p:nvPr userDrawn="1"/>
        </p:nvSpPr>
        <p:spPr bwMode="auto">
          <a:xfrm>
            <a:off x="8564410" y="2793413"/>
            <a:ext cx="3627590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122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345A7A3-B8B5-41B2-A3A3-B813A4CA8450}"/>
              </a:ext>
            </a:extLst>
          </p:cNvPr>
          <p:cNvSpPr/>
          <p:nvPr userDrawn="1"/>
        </p:nvSpPr>
        <p:spPr>
          <a:xfrm>
            <a:off x="8915400" y="228600"/>
            <a:ext cx="3151414" cy="106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4647EA8-295A-4BD9-B6FA-4AB9D0F367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s-CO" dirty="0"/>
              <a:t>Clic en el ícono para 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7874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583B9AF-8D8E-4114-ACB9-2C5290B6DAC2}"/>
              </a:ext>
            </a:extLst>
          </p:cNvPr>
          <p:cNvSpPr/>
          <p:nvPr userDrawn="1"/>
        </p:nvSpPr>
        <p:spPr>
          <a:xfrm>
            <a:off x="8964386" y="277586"/>
            <a:ext cx="3086100" cy="81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medios 8">
            <a:extLst>
              <a:ext uri="{FF2B5EF4-FFF2-40B4-BE49-F238E27FC236}">
                <a16:creationId xmlns:a16="http://schemas.microsoft.com/office/drawing/2014/main" id="{9FEC3A71-F5E8-4CAE-8FC1-9A348E74E1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569913" y="661988"/>
            <a:ext cx="11052175" cy="5534025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CO" dirty="0"/>
              <a:t>Clic en el ícono para insertar video</a:t>
            </a:r>
          </a:p>
        </p:txBody>
      </p:sp>
    </p:spTree>
    <p:extLst>
      <p:ext uri="{BB962C8B-B14F-4D97-AF65-F5344CB8AC3E}">
        <p14:creationId xmlns:p14="http://schemas.microsoft.com/office/powerpoint/2010/main" val="98365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FEF94E2-7336-486A-ABBE-CAD57BD23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3567121" y="599548"/>
            <a:ext cx="7349392" cy="5780421"/>
          </a:xfrm>
          <a:prstGeom prst="rect">
            <a:avLst/>
          </a:prstGeom>
        </p:spPr>
      </p:pic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F238901A-45BA-407E-9B06-E9D8CE2CCA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583" y="4048523"/>
            <a:ext cx="5223654" cy="1737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8" name="Título 11">
            <a:extLst>
              <a:ext uri="{FF2B5EF4-FFF2-40B4-BE49-F238E27FC236}">
                <a16:creationId xmlns:a16="http://schemas.microsoft.com/office/drawing/2014/main" id="{E02C0417-5AF2-4710-BA92-6A45AFE59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6298" y="4077586"/>
            <a:ext cx="2415582" cy="1411101"/>
          </a:xfrm>
        </p:spPr>
        <p:txBody>
          <a:bodyPr>
            <a:normAutofit/>
          </a:bodyPr>
          <a:lstStyle>
            <a:lvl1pPr algn="r">
              <a:defRPr lang="es-CO" sz="36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br>
              <a:rPr lang="es-ES" dirty="0"/>
            </a:br>
            <a:r>
              <a:rPr lang="es-ES" dirty="0"/>
              <a:t>principal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7057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on cifr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DF261A45-A9B5-4E85-B4BD-2BC093D92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677474" y="-1287213"/>
            <a:ext cx="9218650" cy="6185037"/>
          </a:xfrm>
          <a:prstGeom prst="rect">
            <a:avLst/>
          </a:prstGeom>
          <a:effectLst>
            <a:glow rad="127000">
              <a:srgbClr val="00A9E0">
                <a:alpha val="0"/>
              </a:srgbClr>
            </a:glow>
            <a:outerShdw dist="50800" dir="5400000" sx="61000" sy="61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CBE7584-A917-4CE4-B232-76DB7C69DF00}"/>
              </a:ext>
            </a:extLst>
          </p:cNvPr>
          <p:cNvSpPr/>
          <p:nvPr userDrawn="1"/>
        </p:nvSpPr>
        <p:spPr bwMode="auto">
          <a:xfrm>
            <a:off x="2667000" y="1352550"/>
            <a:ext cx="8248650" cy="4848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E36148-ABA5-4336-8BA6-EB63247E8385}"/>
              </a:ext>
            </a:extLst>
          </p:cNvPr>
          <p:cNvSpPr/>
          <p:nvPr userDrawn="1"/>
        </p:nvSpPr>
        <p:spPr bwMode="auto">
          <a:xfrm>
            <a:off x="1276351" y="1352550"/>
            <a:ext cx="2095500" cy="2076450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74D7890B-0D10-430C-85D7-0A311B1572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3469" y="1974927"/>
            <a:ext cx="2150882" cy="81952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8900</a:t>
            </a:r>
            <a:endParaRPr lang="es-CO" dirty="0"/>
          </a:p>
        </p:txBody>
      </p:sp>
      <p:sp>
        <p:nvSpPr>
          <p:cNvPr id="31" name="Título 11">
            <a:extLst>
              <a:ext uri="{FF2B5EF4-FFF2-40B4-BE49-F238E27FC236}">
                <a16:creationId xmlns:a16="http://schemas.microsoft.com/office/drawing/2014/main" id="{763D08D2-165E-477E-BF95-03E37768C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630" y="1955162"/>
            <a:ext cx="2040563" cy="971733"/>
          </a:xfrm>
        </p:spPr>
        <p:txBody>
          <a:bodyPr>
            <a:normAutofit/>
          </a:bodyPr>
          <a:lstStyle>
            <a:lvl1pPr algn="ctr">
              <a:defRPr lang="es-CO" sz="44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Cifras</a:t>
            </a:r>
            <a:endParaRPr lang="es-CO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8DAE65F1-F004-4131-BEEA-025814B32B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3468" y="2948368"/>
            <a:ext cx="2150883" cy="8195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6D720394-3A7A-457C-A63C-1C631BB36E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30383" y="1974927"/>
            <a:ext cx="2150882" cy="81952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221</a:t>
            </a:r>
            <a:endParaRPr lang="es-CO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E94C17F5-0314-4262-B43B-9C4B9D68FE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0382" y="2948368"/>
            <a:ext cx="2150883" cy="81952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4B74062E-8319-41BF-B405-EAA680CD4A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3469" y="4070486"/>
            <a:ext cx="2150882" cy="81952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15500</a:t>
            </a:r>
            <a:endParaRPr lang="es-CO" dirty="0"/>
          </a:p>
        </p:txBody>
      </p:sp>
      <p:sp>
        <p:nvSpPr>
          <p:cNvPr id="47" name="Marcador de texto 4">
            <a:extLst>
              <a:ext uri="{FF2B5EF4-FFF2-40B4-BE49-F238E27FC236}">
                <a16:creationId xmlns:a16="http://schemas.microsoft.com/office/drawing/2014/main" id="{53462A07-F0E2-4DEA-8D6E-F3D797B7B4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3468" y="5043927"/>
            <a:ext cx="2150883" cy="8195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48" name="Marcador de texto 4">
            <a:extLst>
              <a:ext uri="{FF2B5EF4-FFF2-40B4-BE49-F238E27FC236}">
                <a16:creationId xmlns:a16="http://schemas.microsoft.com/office/drawing/2014/main" id="{8A36413D-D79F-4467-9355-D5B67AE465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30383" y="4070486"/>
            <a:ext cx="2150882" cy="81952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10%</a:t>
            </a:r>
            <a:endParaRPr lang="es-CO" dirty="0"/>
          </a:p>
        </p:txBody>
      </p:sp>
      <p:sp>
        <p:nvSpPr>
          <p:cNvPr id="49" name="Marcador de texto 4">
            <a:extLst>
              <a:ext uri="{FF2B5EF4-FFF2-40B4-BE49-F238E27FC236}">
                <a16:creationId xmlns:a16="http://schemas.microsoft.com/office/drawing/2014/main" id="{FB9A64E7-BA1E-48BC-9E79-614CEBE443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0382" y="5043927"/>
            <a:ext cx="2150883" cy="81952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56081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4">
            <a:extLst>
              <a:ext uri="{FF2B5EF4-FFF2-40B4-BE49-F238E27FC236}">
                <a16:creationId xmlns:a16="http://schemas.microsoft.com/office/drawing/2014/main" id="{464E4D44-05EB-4613-8336-8F541EC0D1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12" name="Marcador de posición de imagen 13">
            <a:extLst>
              <a:ext uri="{FF2B5EF4-FFF2-40B4-BE49-F238E27FC236}">
                <a16:creationId xmlns:a16="http://schemas.microsoft.com/office/drawing/2014/main" id="{99C323CD-5ADD-4CE2-B09A-1718BF1CC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29001"/>
            <a:ext cx="6096000" cy="3429000"/>
          </a:xfrm>
          <a:prstGeom prst="rect">
            <a:avLst/>
          </a:prstGeom>
        </p:spPr>
      </p:pic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E3D7E01D-E687-49EF-B9CB-8E806E79E0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16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 1</a:t>
            </a:r>
          </a:p>
        </p:txBody>
      </p:sp>
      <p:sp>
        <p:nvSpPr>
          <p:cNvPr id="18" name="Marcador de posición de imagen 16">
            <a:extLst>
              <a:ext uri="{FF2B5EF4-FFF2-40B4-BE49-F238E27FC236}">
                <a16:creationId xmlns:a16="http://schemas.microsoft.com/office/drawing/2014/main" id="{26EAFCDC-7B6E-4BB2-8ADF-5B99F79A6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15049"/>
            <a:ext cx="6096000" cy="340465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 2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B34EF51B-7568-405A-9DCE-CDC93474A1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0785" y="3918502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06E1DA4-4D2B-4DAB-B492-CFA17271E6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785" y="4328594"/>
            <a:ext cx="4252644" cy="207220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7A2F8F7-9790-4872-BF59-BE6A11A109AD}"/>
              </a:ext>
            </a:extLst>
          </p:cNvPr>
          <p:cNvSpPr/>
          <p:nvPr userDrawn="1"/>
        </p:nvSpPr>
        <p:spPr>
          <a:xfrm>
            <a:off x="8784771" y="244928"/>
            <a:ext cx="3407229" cy="898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BD173542-F7A9-47BD-98B8-07744D226D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0785" y="595056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7FAE6986-C0F8-43D0-B017-2E21459A82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0785" y="1005148"/>
            <a:ext cx="4252644" cy="207220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59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1">
            <a:extLst>
              <a:ext uri="{FF2B5EF4-FFF2-40B4-BE49-F238E27FC236}">
                <a16:creationId xmlns:a16="http://schemas.microsoft.com/office/drawing/2014/main" id="{5D65C184-421B-46AA-A854-0B105AFDF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48254" y="3429000"/>
            <a:ext cx="9020313" cy="1453239"/>
          </a:xfrm>
        </p:spPr>
        <p:txBody>
          <a:bodyPr>
            <a:normAutofit/>
          </a:bodyPr>
          <a:lstStyle>
            <a:lvl1pPr algn="l">
              <a:defRPr lang="es-CO" sz="40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dirty="0"/>
              <a:t>“</a:t>
            </a:r>
            <a:r>
              <a:rPr lang="es-CO" sz="4000" b="1" dirty="0">
                <a:solidFill>
                  <a:srgbClr val="000000"/>
                </a:solidFill>
                <a:ea typeface="Titillium Light" charset="0"/>
                <a:cs typeface="Titillium Light" charset="0"/>
              </a:rPr>
              <a:t>Si no disfrutas lo que haces, es porque lo estás haciendo mal”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EBAE245-9201-49FE-99ED-560AB5A71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35276" y="373485"/>
            <a:ext cx="4463078" cy="2923024"/>
          </a:xfrm>
          <a:prstGeom prst="rect">
            <a:avLst/>
          </a:prstGeom>
        </p:spPr>
      </p:pic>
      <p:sp>
        <p:nvSpPr>
          <p:cNvPr id="16" name="Marcador de posición de imagen 30">
            <a:extLst>
              <a:ext uri="{FF2B5EF4-FFF2-40B4-BE49-F238E27FC236}">
                <a16:creationId xmlns:a16="http://schemas.microsoft.com/office/drawing/2014/main" id="{35F07973-975C-4692-B60F-4842596818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1542" y="714374"/>
            <a:ext cx="2325600" cy="2325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E62C80E6-3080-4349-B966-F1BA73ED7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8254" y="5271265"/>
            <a:ext cx="3362589" cy="509050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6364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gráfico 14">
            <a:extLst>
              <a:ext uri="{FF2B5EF4-FFF2-40B4-BE49-F238E27FC236}">
                <a16:creationId xmlns:a16="http://schemas.microsoft.com/office/drawing/2014/main" id="{D423796A-2004-44B9-8186-50F984580417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665076" y="1690553"/>
            <a:ext cx="5273675" cy="3829050"/>
          </a:xfrm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Insertar gráfico de barras aquí</a:t>
            </a:r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DFA4A507-6359-4161-B796-E87D2E86A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5342" y="1690553"/>
            <a:ext cx="3554065" cy="1656408"/>
          </a:xfrm>
        </p:spPr>
        <p:txBody>
          <a:bodyPr>
            <a:normAutofit/>
          </a:bodyPr>
          <a:lstStyle>
            <a:lvl1pPr algn="l">
              <a:defRPr lang="es-CO" sz="3600" b="0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ES" dirty="0"/>
              <a:t>Título gráfico</a:t>
            </a:r>
            <a:endParaRPr lang="es-CO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37DEA759-78F5-4403-BBAA-7C2CF9AF2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5342" y="3748344"/>
            <a:ext cx="3554065" cy="16564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381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gráfico 14">
            <a:extLst>
              <a:ext uri="{FF2B5EF4-FFF2-40B4-BE49-F238E27FC236}">
                <a16:creationId xmlns:a16="http://schemas.microsoft.com/office/drawing/2014/main" id="{D423796A-2004-44B9-8186-50F984580417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1499393" y="2465614"/>
            <a:ext cx="9095240" cy="3659856"/>
          </a:xfrm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Insertar gráfico aquí</a:t>
            </a:r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DFA4A507-6359-4161-B796-E87D2E86A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1882" y="1562923"/>
            <a:ext cx="8699629" cy="709747"/>
          </a:xfrm>
        </p:spPr>
        <p:txBody>
          <a:bodyPr>
            <a:normAutofit/>
          </a:bodyPr>
          <a:lstStyle>
            <a:lvl1pPr algn="l">
              <a:defRPr lang="es-CO" sz="3600" b="0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ES" dirty="0"/>
              <a:t>Título gráfico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03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ici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13">
            <a:extLst>
              <a:ext uri="{FF2B5EF4-FFF2-40B4-BE49-F238E27FC236}">
                <a16:creationId xmlns:a16="http://schemas.microsoft.com/office/drawing/2014/main" id="{75FF2955-B93C-40D8-8336-2900E088C3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4250" y="0"/>
            <a:ext cx="8667750" cy="5116513"/>
          </a:xfrm>
          <a:prstGeom prst="rect">
            <a:avLst/>
          </a:prstGeom>
        </p:spPr>
      </p:pic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2E25BCB7-76F4-48CA-B56C-DF2889B2C8B8}"/>
              </a:ext>
            </a:extLst>
          </p:cNvPr>
          <p:cNvCxnSpPr/>
          <p:nvPr userDrawn="1"/>
        </p:nvCxnSpPr>
        <p:spPr>
          <a:xfrm>
            <a:off x="2926624" y="3710894"/>
            <a:ext cx="691243" cy="0"/>
          </a:xfrm>
          <a:prstGeom prst="line">
            <a:avLst/>
          </a:prstGeom>
          <a:ln w="25400">
            <a:solidFill>
              <a:srgbClr val="00B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4953CD95-37E7-45B9-B4F7-D206731E9343}"/>
              </a:ext>
            </a:extLst>
          </p:cNvPr>
          <p:cNvSpPr/>
          <p:nvPr userDrawn="1"/>
        </p:nvSpPr>
        <p:spPr bwMode="auto">
          <a:xfrm>
            <a:off x="8823960" y="5116513"/>
            <a:ext cx="3368040" cy="1067117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899C2D-4F4E-4AEA-A9C6-DB51FEC3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095" y="3590259"/>
            <a:ext cx="4845882" cy="3811368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BC2985F-0DB0-4040-9007-978A1BFB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6960" y="1488123"/>
            <a:ext cx="6477000" cy="2387600"/>
          </a:xfrm>
        </p:spPr>
        <p:txBody>
          <a:bodyPr anchor="b">
            <a:noAutofit/>
          </a:bodyPr>
          <a:lstStyle>
            <a:lvl1pPr algn="l">
              <a:defRPr sz="15000"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17AED114-2A71-4AC3-A6FF-B1D9B4EED3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0438" y="0"/>
            <a:ext cx="8691562" cy="511651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A66CF90-DB45-405E-B4BE-6D00A7AC5B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04160" y="3967798"/>
            <a:ext cx="868680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78867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gráfico 14">
            <a:extLst>
              <a:ext uri="{FF2B5EF4-FFF2-40B4-BE49-F238E27FC236}">
                <a16:creationId xmlns:a16="http://schemas.microsoft.com/office/drawing/2014/main" id="{D423796A-2004-44B9-8186-50F984580417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665788" y="1690688"/>
            <a:ext cx="5273675" cy="3829050"/>
          </a:xfrm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Insertar gráfico aquí</a:t>
            </a:r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DFA4A507-6359-4161-B796-E87D2E86A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5342" y="1690553"/>
            <a:ext cx="3554065" cy="1656408"/>
          </a:xfrm>
        </p:spPr>
        <p:txBody>
          <a:bodyPr>
            <a:normAutofit/>
          </a:bodyPr>
          <a:lstStyle>
            <a:lvl1pPr algn="l">
              <a:defRPr lang="es-CO" sz="3600" b="0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ES" dirty="0"/>
              <a:t>Título gráfico</a:t>
            </a:r>
            <a:endParaRPr lang="es-CO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37DEA759-78F5-4403-BBAA-7C2CF9AF2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5342" y="3748344"/>
            <a:ext cx="3554065" cy="16564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302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4E62AD-0280-406A-BDF1-2B6DCE300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9840" y="1424124"/>
            <a:ext cx="8438560" cy="547688"/>
          </a:xfrm>
        </p:spPr>
        <p:txBody>
          <a:bodyPr/>
          <a:lstStyle>
            <a:lvl1pPr marL="0" indent="0">
              <a:buNone/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s-ES" dirty="0"/>
              <a:t>Tabla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9221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61D1FAEC-364B-4063-82B4-8E926D07BF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68392" y="2952249"/>
            <a:ext cx="996179" cy="997200"/>
          </a:xfrm>
          <a:prstGeom prst="ellipse">
            <a:avLst/>
          </a:prstGeom>
          <a:solidFill>
            <a:srgbClr val="00B2E7"/>
          </a:solidFill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B</a:t>
            </a:r>
            <a:endParaRPr lang="es-CO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2BFE7D3-3100-46E5-BA55-C58D68996BB8}"/>
              </a:ext>
            </a:extLst>
          </p:cNvPr>
          <p:cNvSpPr/>
          <p:nvPr userDrawn="1"/>
        </p:nvSpPr>
        <p:spPr>
          <a:xfrm>
            <a:off x="8852738" y="244929"/>
            <a:ext cx="3339262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F200E6B5-4F9E-4544-8B2E-CA4D39E40B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10867" y="4514745"/>
            <a:ext cx="996179" cy="997200"/>
          </a:xfrm>
          <a:prstGeom prst="ellipse">
            <a:avLst/>
          </a:prstGeom>
          <a:solidFill>
            <a:srgbClr val="00B2E7"/>
          </a:solidFill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C</a:t>
            </a:r>
            <a:endParaRPr lang="es-CO" dirty="0"/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D0F69C04-2906-4A64-B8B0-33CB612194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10867" y="1389752"/>
            <a:ext cx="996179" cy="997200"/>
          </a:xfrm>
          <a:prstGeom prst="ellipse">
            <a:avLst/>
          </a:prstGeom>
          <a:solidFill>
            <a:srgbClr val="00B2E7"/>
          </a:solidFill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A</a:t>
            </a:r>
            <a:endParaRPr lang="es-CO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45CDE3D-508C-4982-B412-222ABCB37E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68070" y="2036237"/>
            <a:ext cx="2071028" cy="1628898"/>
          </a:xfrm>
          <a:prstGeom prst="rect">
            <a:avLst/>
          </a:prstGeom>
        </p:spPr>
      </p:pic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BBEBCA4-C076-42CF-A502-9EE50F2B29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0699" y="3732635"/>
            <a:ext cx="2981903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5B9C3985-CEB0-40B8-AE73-67274EC40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1492" y="1061624"/>
            <a:ext cx="2417602" cy="365076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25" name="Título 11">
            <a:extLst>
              <a:ext uri="{FF2B5EF4-FFF2-40B4-BE49-F238E27FC236}">
                <a16:creationId xmlns:a16="http://schemas.microsoft.com/office/drawing/2014/main" id="{8926B03F-7580-467B-B616-FA43BDFBD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699" y="2700899"/>
            <a:ext cx="3400290" cy="702384"/>
          </a:xfrm>
        </p:spPr>
        <p:txBody>
          <a:bodyPr>
            <a:normAutofit/>
          </a:bodyPr>
          <a:lstStyle>
            <a:lvl1pPr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A5E74FD4-9421-4295-90DB-24D31AADF2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7603" y="1566886"/>
            <a:ext cx="2981903" cy="732651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1EB07ACD-D4FB-422A-B9C9-BBDBF6F95F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1572" y="3091077"/>
            <a:ext cx="2417602" cy="365076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42D34266-750E-4FEF-87B5-630308B77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77683" y="3596339"/>
            <a:ext cx="2981903" cy="732651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81FEB1F2-6E5C-4AD1-8414-F5D5E47CC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080" y="4892130"/>
            <a:ext cx="2417602" cy="365076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 err="1"/>
              <a:t>Entretítulo</a:t>
            </a:r>
            <a:endParaRPr lang="es-CO" dirty="0"/>
          </a:p>
        </p:txBody>
      </p:sp>
      <p:sp>
        <p:nvSpPr>
          <p:cNvPr id="36" name="Marcador de texto 4">
            <a:extLst>
              <a:ext uri="{FF2B5EF4-FFF2-40B4-BE49-F238E27FC236}">
                <a16:creationId xmlns:a16="http://schemas.microsoft.com/office/drawing/2014/main" id="{6AE9405F-83B9-47ED-9860-7D2B9E06F0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7191" y="5397392"/>
            <a:ext cx="2981903" cy="732651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</a:t>
            </a:r>
            <a:endParaRPr lang="es-CO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0398158-1043-4BEC-BBC6-881A4DFFE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8" y="204470"/>
            <a:ext cx="3471572" cy="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43B4FCA-27C6-4C66-84D1-D3DA4CFDD92D}"/>
              </a:ext>
            </a:extLst>
          </p:cNvPr>
          <p:cNvSpPr/>
          <p:nvPr userDrawn="1"/>
        </p:nvSpPr>
        <p:spPr bwMode="auto">
          <a:xfrm>
            <a:off x="1276351" y="1081938"/>
            <a:ext cx="10160683" cy="5318861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CFC9C7B-0447-43D8-A3C1-9530A5B1F71E}"/>
              </a:ext>
            </a:extLst>
          </p:cNvPr>
          <p:cNvSpPr/>
          <p:nvPr userDrawn="1"/>
        </p:nvSpPr>
        <p:spPr bwMode="auto">
          <a:xfrm>
            <a:off x="0" y="1081938"/>
            <a:ext cx="1276351" cy="956575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57AA263E-4880-4895-839E-93A4F9287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6720" y="1228179"/>
            <a:ext cx="8438560" cy="547688"/>
          </a:xfrm>
        </p:spPr>
        <p:txBody>
          <a:bodyPr/>
          <a:lstStyle>
            <a:lvl1pPr marL="0" indent="0" algn="ctr">
              <a:buNone/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s-ES" dirty="0"/>
              <a:t>Conoce al equipo</a:t>
            </a:r>
            <a:endParaRPr lang="es-CO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B9E3E83-B49B-432D-A357-3D6193DE28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05772" y="20222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4399CE-7DA5-4FCE-BB38-5822C4025D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773" y="34754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8E329C-63E5-484A-A95A-97A7359C32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5773" y="38321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33" name="Marcador de posición de imagen 9">
            <a:extLst>
              <a:ext uri="{FF2B5EF4-FFF2-40B4-BE49-F238E27FC236}">
                <a16:creationId xmlns:a16="http://schemas.microsoft.com/office/drawing/2014/main" id="{B2387554-29AF-42B4-A36B-18D337F9D2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55533" y="20222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F0170EAD-2A85-4199-9432-ECF82B3C31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5534" y="34754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72AD0C65-DD64-495B-99AE-8B6D21B7B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5534" y="38321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36" name="Marcador de posición de imagen 9">
            <a:extLst>
              <a:ext uri="{FF2B5EF4-FFF2-40B4-BE49-F238E27FC236}">
                <a16:creationId xmlns:a16="http://schemas.microsoft.com/office/drawing/2014/main" id="{1B7AED07-C104-407D-8EF4-812EAA4E5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4" y="20222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9A59B5E9-E58C-47F6-B5B3-79F02A1CE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885" y="34754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38" name="Marcador de texto 15">
            <a:extLst>
              <a:ext uri="{FF2B5EF4-FFF2-40B4-BE49-F238E27FC236}">
                <a16:creationId xmlns:a16="http://schemas.microsoft.com/office/drawing/2014/main" id="{CF2F4791-654B-45AA-84D6-05A4AC9A1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6885" y="38321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39" name="Marcador de posición de imagen 9">
            <a:extLst>
              <a:ext uri="{FF2B5EF4-FFF2-40B4-BE49-F238E27FC236}">
                <a16:creationId xmlns:a16="http://schemas.microsoft.com/office/drawing/2014/main" id="{4A672771-6CD9-4243-9F0F-D9389D7114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658235" y="20222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40" name="Marcador de texto 15">
            <a:extLst>
              <a:ext uri="{FF2B5EF4-FFF2-40B4-BE49-F238E27FC236}">
                <a16:creationId xmlns:a16="http://schemas.microsoft.com/office/drawing/2014/main" id="{FD8FCBF2-B123-41F3-A9D2-CEBD4D1D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58236" y="34754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41" name="Marcador de texto 15">
            <a:extLst>
              <a:ext uri="{FF2B5EF4-FFF2-40B4-BE49-F238E27FC236}">
                <a16:creationId xmlns:a16="http://schemas.microsoft.com/office/drawing/2014/main" id="{59314752-99DA-48CD-8CAE-E8DA04652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8236" y="38321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42" name="Marcador de posición de imagen 9">
            <a:extLst>
              <a:ext uri="{FF2B5EF4-FFF2-40B4-BE49-F238E27FC236}">
                <a16:creationId xmlns:a16="http://schemas.microsoft.com/office/drawing/2014/main" id="{8F8EA700-8965-4978-BE2C-C1BF9896866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09586" y="20222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43" name="Marcador de texto 15">
            <a:extLst>
              <a:ext uri="{FF2B5EF4-FFF2-40B4-BE49-F238E27FC236}">
                <a16:creationId xmlns:a16="http://schemas.microsoft.com/office/drawing/2014/main" id="{55F019C4-E63E-417D-BD42-BB0AD97352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9587" y="34754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44" name="Marcador de texto 15">
            <a:extLst>
              <a:ext uri="{FF2B5EF4-FFF2-40B4-BE49-F238E27FC236}">
                <a16:creationId xmlns:a16="http://schemas.microsoft.com/office/drawing/2014/main" id="{736D0E94-D3A8-4AF8-9125-F20DF2BF4B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09587" y="38321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45" name="Marcador de posición de imagen 9">
            <a:extLst>
              <a:ext uri="{FF2B5EF4-FFF2-40B4-BE49-F238E27FC236}">
                <a16:creationId xmlns:a16="http://schemas.microsoft.com/office/drawing/2014/main" id="{208FA3C0-2FC9-41FB-8CA0-4E507DED69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05772" y="42396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46" name="Marcador de texto 15">
            <a:extLst>
              <a:ext uri="{FF2B5EF4-FFF2-40B4-BE49-F238E27FC236}">
                <a16:creationId xmlns:a16="http://schemas.microsoft.com/office/drawing/2014/main" id="{36DD0786-1ABB-4AEC-8518-56DE9FFCDC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5773" y="56928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47" name="Marcador de texto 15">
            <a:extLst>
              <a:ext uri="{FF2B5EF4-FFF2-40B4-BE49-F238E27FC236}">
                <a16:creationId xmlns:a16="http://schemas.microsoft.com/office/drawing/2014/main" id="{DE84BF23-5A46-4AD9-A472-ACD591ACA7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05773" y="60495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48" name="Marcador de posición de imagen 9">
            <a:extLst>
              <a:ext uri="{FF2B5EF4-FFF2-40B4-BE49-F238E27FC236}">
                <a16:creationId xmlns:a16="http://schemas.microsoft.com/office/drawing/2014/main" id="{E296D412-9AF4-4BC4-8CCE-B6A6FA07863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55533" y="42396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49" name="Marcador de texto 15">
            <a:extLst>
              <a:ext uri="{FF2B5EF4-FFF2-40B4-BE49-F238E27FC236}">
                <a16:creationId xmlns:a16="http://schemas.microsoft.com/office/drawing/2014/main" id="{FC235A20-7E46-45D8-BCCD-96771CB7B0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55534" y="56928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50" name="Marcador de texto 15">
            <a:extLst>
              <a:ext uri="{FF2B5EF4-FFF2-40B4-BE49-F238E27FC236}">
                <a16:creationId xmlns:a16="http://schemas.microsoft.com/office/drawing/2014/main" id="{9C983990-DE8F-476F-B1A1-4D6C65EB79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55534" y="60495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51" name="Marcador de posición de imagen 9">
            <a:extLst>
              <a:ext uri="{FF2B5EF4-FFF2-40B4-BE49-F238E27FC236}">
                <a16:creationId xmlns:a16="http://schemas.microsoft.com/office/drawing/2014/main" id="{FBA70C01-9556-409D-88C8-928CCC71B3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06884" y="42396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52" name="Marcador de texto 15">
            <a:extLst>
              <a:ext uri="{FF2B5EF4-FFF2-40B4-BE49-F238E27FC236}">
                <a16:creationId xmlns:a16="http://schemas.microsoft.com/office/drawing/2014/main" id="{03FF168F-D19F-40D3-A08D-22A6754041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06885" y="56928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53" name="Marcador de texto 15">
            <a:extLst>
              <a:ext uri="{FF2B5EF4-FFF2-40B4-BE49-F238E27FC236}">
                <a16:creationId xmlns:a16="http://schemas.microsoft.com/office/drawing/2014/main" id="{8F8BCC83-145D-4FBB-A21B-4FE7764350A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706885" y="60495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54" name="Marcador de posición de imagen 9">
            <a:extLst>
              <a:ext uri="{FF2B5EF4-FFF2-40B4-BE49-F238E27FC236}">
                <a16:creationId xmlns:a16="http://schemas.microsoft.com/office/drawing/2014/main" id="{736F7029-37DB-4C78-93F8-7268AA1E7B0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658235" y="42396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55" name="Marcador de texto 15">
            <a:extLst>
              <a:ext uri="{FF2B5EF4-FFF2-40B4-BE49-F238E27FC236}">
                <a16:creationId xmlns:a16="http://schemas.microsoft.com/office/drawing/2014/main" id="{95C8CD12-B94B-445B-AEFB-8B97C1D119E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58236" y="56928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56" name="Marcador de texto 15">
            <a:extLst>
              <a:ext uri="{FF2B5EF4-FFF2-40B4-BE49-F238E27FC236}">
                <a16:creationId xmlns:a16="http://schemas.microsoft.com/office/drawing/2014/main" id="{F90AA8B7-CCAC-44CD-BEBB-3ED63BE189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58236" y="60495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57" name="Marcador de posición de imagen 9">
            <a:extLst>
              <a:ext uri="{FF2B5EF4-FFF2-40B4-BE49-F238E27FC236}">
                <a16:creationId xmlns:a16="http://schemas.microsoft.com/office/drawing/2014/main" id="{257159F1-6EBA-4BDB-821F-E16ACE8D086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09586" y="4239670"/>
            <a:ext cx="1350000" cy="1350000"/>
          </a:xfrm>
          <a:prstGeom prst="ellipse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58" name="Marcador de texto 15">
            <a:extLst>
              <a:ext uri="{FF2B5EF4-FFF2-40B4-BE49-F238E27FC236}">
                <a16:creationId xmlns:a16="http://schemas.microsoft.com/office/drawing/2014/main" id="{AA89AF54-A951-4C66-A993-B781C53C5B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9587" y="5692892"/>
            <a:ext cx="1349999" cy="280988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59" name="Marcador de texto 15">
            <a:extLst>
              <a:ext uri="{FF2B5EF4-FFF2-40B4-BE49-F238E27FC236}">
                <a16:creationId xmlns:a16="http://schemas.microsoft.com/office/drawing/2014/main" id="{7A768996-FE25-4427-915E-6D48510D343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09587" y="6049561"/>
            <a:ext cx="1349999" cy="177125"/>
          </a:xfrm>
        </p:spPr>
        <p:txBody>
          <a:bodyPr anchor="ctr">
            <a:noAutofit/>
          </a:bodyPr>
          <a:lstStyle>
            <a:lvl1pPr marL="0" indent="0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0616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9A73EA4C-2127-41AB-86D3-D82161EF6F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9499" y="1599081"/>
            <a:ext cx="1872000" cy="18720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FB925C9-24C5-4B4A-A76D-A0B4EBA870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950" y="4618903"/>
            <a:ext cx="2739098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8783C909-2EC5-48C0-B37A-4A8D7F4747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0500" y="3674799"/>
            <a:ext cx="1349999" cy="28098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77F5A078-774C-434A-A815-E8F9106F09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60500" y="4031468"/>
            <a:ext cx="1349999" cy="177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  <p:sp>
        <p:nvSpPr>
          <p:cNvPr id="14" name="Marcador de posición de imagen 8">
            <a:extLst>
              <a:ext uri="{FF2B5EF4-FFF2-40B4-BE49-F238E27FC236}">
                <a16:creationId xmlns:a16="http://schemas.microsoft.com/office/drawing/2014/main" id="{94D96538-F274-4083-BE86-0756AE280E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46182" y="1599081"/>
            <a:ext cx="1872000" cy="18720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3497CABD-66EF-45C7-B4C6-56D071A60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2633" y="4618903"/>
            <a:ext cx="2739098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5905934F-C9EE-4E68-B814-54351C3D44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7183" y="3674799"/>
            <a:ext cx="1349999" cy="28098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Nombre</a:t>
            </a:r>
            <a:endParaRPr lang="es-CO" dirty="0"/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3B7951A5-5E94-4C11-B6C9-D1467005EE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7183" y="4031468"/>
            <a:ext cx="1349999" cy="177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latin typeface="+mj-lt"/>
              </a:defRPr>
            </a:lvl1pPr>
            <a:lvl2pPr>
              <a:defRPr sz="1200" b="1">
                <a:latin typeface="+mj-lt"/>
              </a:defRPr>
            </a:lvl2pPr>
            <a:lvl3pPr>
              <a:defRPr sz="1200" b="1">
                <a:latin typeface="+mj-lt"/>
              </a:defRPr>
            </a:lvl3pPr>
            <a:lvl4pPr>
              <a:defRPr sz="1200" b="1">
                <a:latin typeface="+mj-lt"/>
              </a:defRPr>
            </a:lvl4pPr>
            <a:lvl5pPr>
              <a:defRPr sz="1200" b="1">
                <a:latin typeface="+mj-lt"/>
              </a:defRPr>
            </a:lvl5pPr>
          </a:lstStyle>
          <a:p>
            <a:pPr lvl="0"/>
            <a:r>
              <a:rPr lang="es-ES" dirty="0"/>
              <a:t>Cargo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9612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8DADA91-37C0-4661-B650-87DD7DC96FFF}"/>
              </a:ext>
            </a:extLst>
          </p:cNvPr>
          <p:cNvSpPr/>
          <p:nvPr userDrawn="1"/>
        </p:nvSpPr>
        <p:spPr bwMode="auto">
          <a:xfrm>
            <a:off x="8480124" y="308677"/>
            <a:ext cx="3627590" cy="106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CBAADD65-5FE8-4AFC-8639-51C5C14ABE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8" cy="3459163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26" name="Marcador de posición de imagen 24">
            <a:extLst>
              <a:ext uri="{FF2B5EF4-FFF2-40B4-BE49-F238E27FC236}">
                <a16:creationId xmlns:a16="http://schemas.microsoft.com/office/drawing/2014/main" id="{D3CF003B-C8E9-4B92-A883-7F48498B1F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2" y="0"/>
            <a:ext cx="6095998" cy="3459163"/>
          </a:xfrm>
          <a:pattFill prst="pct5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B5889111-F3AC-4686-968F-02E929DFB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377" y="4588707"/>
            <a:ext cx="3111305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57F54311-CE19-4B49-8905-83CE065B5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377" y="4102039"/>
            <a:ext cx="2417602" cy="365076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4E474151-3488-4009-8E64-F09C004E05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4315" y="4588707"/>
            <a:ext cx="3111305" cy="16106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8DFF19C5-3000-4DBD-B40B-227D7E056B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315" y="4102039"/>
            <a:ext cx="2417602" cy="365076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6380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0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0844F96-8815-4D0E-8951-2AC9CF0DE6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1855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F29EC8A-E5C2-4353-8148-6E3678DE6F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1855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EC439C6B-7736-44D4-ACCF-41AB536D1F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26661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5" name="Picture Placeholder 6">
            <a:extLst>
              <a:ext uri="{FF2B5EF4-FFF2-40B4-BE49-F238E27FC236}">
                <a16:creationId xmlns:a16="http://schemas.microsoft.com/office/drawing/2014/main" id="{8230909B-3692-48A7-A91E-AA1594848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6661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12D56898-65EE-4A53-AA94-62A5FF2767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466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1F3EB1B4-AFBE-41B2-90AB-BD1E525AEE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71466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EB32A227-EB74-4155-8EED-F92E31DD41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6271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0D079F2B-EEB3-435E-8982-B43F2D1E0DA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16271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B58843BD-9DD6-4369-B101-E2861FB78B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1075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4FB7C9F8-0E28-48F6-826C-2D1D046D9F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61075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2" name="Picture Placeholder 13">
            <a:extLst>
              <a:ext uri="{FF2B5EF4-FFF2-40B4-BE49-F238E27FC236}">
                <a16:creationId xmlns:a16="http://schemas.microsoft.com/office/drawing/2014/main" id="{9D7591E4-1667-49DA-8212-A5A742FFA7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05883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3" name="Picture Placeholder 14">
            <a:extLst>
              <a:ext uri="{FF2B5EF4-FFF2-40B4-BE49-F238E27FC236}">
                <a16:creationId xmlns:a16="http://schemas.microsoft.com/office/drawing/2014/main" id="{0CDF6143-7199-42F8-BE5E-EFFC6A384C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205883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4" name="Picture Placeholder 1">
            <a:extLst>
              <a:ext uri="{FF2B5EF4-FFF2-40B4-BE49-F238E27FC236}">
                <a16:creationId xmlns:a16="http://schemas.microsoft.com/office/drawing/2014/main" id="{7A21E6ED-45C3-42E5-B5A1-32E6F5B1FD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062952" y="-7496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F72765C5-AF20-4DFB-AE1D-B6410F5F80E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1062952" y="1828799"/>
            <a:ext cx="2044805" cy="1836295"/>
          </a:xfrm>
          <a:pattFill prst="pct5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68" name="Marcador de texto 4">
            <a:extLst>
              <a:ext uri="{FF2B5EF4-FFF2-40B4-BE49-F238E27FC236}">
                <a16:creationId xmlns:a16="http://schemas.microsoft.com/office/drawing/2014/main" id="{16396105-7FC9-4AA5-982B-4E60E6DE78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0700" y="4942407"/>
            <a:ext cx="3111305" cy="161069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69" name="Marcador de texto 4">
            <a:extLst>
              <a:ext uri="{FF2B5EF4-FFF2-40B4-BE49-F238E27FC236}">
                <a16:creationId xmlns:a16="http://schemas.microsoft.com/office/drawing/2014/main" id="{C3AC6ABD-314A-4EF7-9F1C-8C30756A8F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0700" y="4320275"/>
            <a:ext cx="2417602" cy="365076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70" name="Marcador de texto 4">
            <a:extLst>
              <a:ext uri="{FF2B5EF4-FFF2-40B4-BE49-F238E27FC236}">
                <a16:creationId xmlns:a16="http://schemas.microsoft.com/office/drawing/2014/main" id="{C5E2EE9E-201C-4D69-B45B-F73005AA16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49770" y="4942407"/>
            <a:ext cx="3111305" cy="161069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71" name="Marcador de texto 4">
            <a:extLst>
              <a:ext uri="{FF2B5EF4-FFF2-40B4-BE49-F238E27FC236}">
                <a16:creationId xmlns:a16="http://schemas.microsoft.com/office/drawing/2014/main" id="{937D8289-428D-4337-80B8-2EEEB4CFD0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9770" y="4320275"/>
            <a:ext cx="2417602" cy="365076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8835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1195EA97-5CBF-41B7-90E3-D240710DD4E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7999"/>
          </a:xfrm>
          <a:pattFill prst="pct10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556DF69-C4C7-4106-9586-F5B948487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524" y="3877741"/>
            <a:ext cx="2941704" cy="18187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3E48ACC5-2614-4789-A25E-83F0D1735C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49375" y="3134836"/>
            <a:ext cx="2941704" cy="430133"/>
          </a:xfrm>
        </p:spPr>
        <p:txBody>
          <a:bodyPr>
            <a:noAutofit/>
          </a:bodyPr>
          <a:lstStyle>
            <a:lvl1pPr marL="0" indent="0" algn="l">
              <a:buNone/>
              <a:defRPr sz="2000" b="0" spc="3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1885BAE-B85A-4EB2-A32A-FF4A58B100F2}"/>
              </a:ext>
            </a:extLst>
          </p:cNvPr>
          <p:cNvSpPr/>
          <p:nvPr userDrawn="1"/>
        </p:nvSpPr>
        <p:spPr bwMode="auto">
          <a:xfrm>
            <a:off x="0" y="708956"/>
            <a:ext cx="4944533" cy="916511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5C6BD362-0CBC-48DC-A87A-1DAD0DFE68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0013" y="946407"/>
            <a:ext cx="2941704" cy="430133"/>
          </a:xfrm>
        </p:spPr>
        <p:txBody>
          <a:bodyPr>
            <a:noAutofit/>
          </a:bodyPr>
          <a:lstStyle>
            <a:lvl1pPr marL="0" indent="0" algn="l">
              <a:buNone/>
              <a:defRPr sz="2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Línea de tiempo</a:t>
            </a:r>
            <a:endParaRPr lang="es-CO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779206E0-0DA3-4306-BAFE-FD9573C49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14752" y="3085741"/>
            <a:ext cx="792000" cy="7920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2001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0427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87BB590D-B1E1-491F-88EB-1AD92FB393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6000" cy="3428312"/>
          </a:xfrm>
          <a:pattFill prst="pct10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B3D7F76-DFB0-46E3-82F6-E1FA878369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429688"/>
            <a:ext cx="6096000" cy="3428312"/>
          </a:xfrm>
          <a:pattFill prst="pct10">
            <a:fgClr>
              <a:srgbClr val="00B0F0"/>
            </a:fgClr>
            <a:bgClr>
              <a:schemeClr val="bg1"/>
            </a:bgClr>
          </a:pattFill>
        </p:spPr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C1DA9820-59D7-4E33-B077-57B8FD579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8721" y="1716300"/>
            <a:ext cx="2941704" cy="18187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45B6E2AD-A375-457A-A7C0-07D5C09D6B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5427" y="1057398"/>
            <a:ext cx="2941704" cy="430133"/>
          </a:xfrm>
        </p:spPr>
        <p:txBody>
          <a:bodyPr>
            <a:noAutofit/>
          </a:bodyPr>
          <a:lstStyle>
            <a:lvl1pPr marL="0" indent="0" algn="l">
              <a:buNone/>
              <a:defRPr sz="2000" b="0" spc="3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8AF0902F-7639-44E7-8F8B-AB9C564597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8721" y="4749668"/>
            <a:ext cx="2941704" cy="18187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685A2A9E-BB0A-41E4-8183-29B1C2E1E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35427" y="4090766"/>
            <a:ext cx="2941704" cy="43013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CO" sz="2000" b="0" spc="300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s-ES" dirty="0"/>
              <a:t>Subtítulo</a:t>
            </a:r>
            <a:endParaRPr lang="es-CO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6689BEA3-65BF-4F09-93D6-9F0916873E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3600" y="1043405"/>
            <a:ext cx="792000" cy="7920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2005</a:t>
            </a:r>
            <a:endParaRPr lang="es-CO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B94D3691-6253-4F82-ADA9-F725F78615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3600" y="4065202"/>
            <a:ext cx="792000" cy="7920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2008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9229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EB6D6D9-E73B-469B-8B84-4EB8FC9499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8AA72E0B-F43D-44DA-9367-487C7264F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4610" y="4120834"/>
            <a:ext cx="2941704" cy="18187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B05FBC92-8208-4B44-8D68-78D57842EB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1316" y="3461932"/>
            <a:ext cx="2941704" cy="430133"/>
          </a:xfrm>
        </p:spPr>
        <p:txBody>
          <a:bodyPr>
            <a:noAutofit/>
          </a:bodyPr>
          <a:lstStyle>
            <a:lvl1pPr marL="0" indent="0" algn="l">
              <a:buNone/>
              <a:defRPr sz="2000" b="0" spc="3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BFA3EFD3-12E4-470C-8B84-F5302E8E2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3600" y="3118720"/>
            <a:ext cx="792000" cy="7920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2010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291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9DE371F0-5436-4073-8525-C27E78F12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30519" y="1073059"/>
            <a:ext cx="7629525" cy="600075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1237B54-6A6C-4EB0-90F1-0D2B77E2FD4A}"/>
              </a:ext>
            </a:extLst>
          </p:cNvPr>
          <p:cNvSpPr/>
          <p:nvPr userDrawn="1"/>
        </p:nvSpPr>
        <p:spPr bwMode="auto">
          <a:xfrm>
            <a:off x="2667000" y="1352550"/>
            <a:ext cx="8248650" cy="4848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358B62A-883B-4D59-8B7D-A16D91DA7529}"/>
              </a:ext>
            </a:extLst>
          </p:cNvPr>
          <p:cNvSpPr/>
          <p:nvPr userDrawn="1"/>
        </p:nvSpPr>
        <p:spPr bwMode="auto">
          <a:xfrm>
            <a:off x="1141080" y="1352550"/>
            <a:ext cx="2217708" cy="20764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5D1BD7-9FB2-4D80-93AE-A201A6E982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9575" y="2730137"/>
            <a:ext cx="2217738" cy="25428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es-ES" dirty="0"/>
              <a:t>Punto 1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2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3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4</a:t>
            </a:r>
          </a:p>
          <a:p>
            <a:pPr lvl="0"/>
            <a:endParaRPr lang="es-ES" dirty="0"/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6115F661-AA63-4E8C-A49F-76B30ED43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810" y="2730137"/>
            <a:ext cx="2217738" cy="25428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es-ES" dirty="0"/>
              <a:t>Punto 1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2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3</a:t>
            </a:r>
          </a:p>
          <a:p>
            <a:pPr lvl="0"/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Punto 4</a:t>
            </a:r>
          </a:p>
          <a:p>
            <a:pPr lvl="0"/>
            <a:endParaRPr lang="es-ES" dirty="0"/>
          </a:p>
        </p:txBody>
      </p:sp>
      <p:sp>
        <p:nvSpPr>
          <p:cNvPr id="19" name="Título 11">
            <a:extLst>
              <a:ext uri="{FF2B5EF4-FFF2-40B4-BE49-F238E27FC236}">
                <a16:creationId xmlns:a16="http://schemas.microsoft.com/office/drawing/2014/main" id="{BDA17D1C-6F0D-42DB-AF8B-690C15C62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3778" y="1926679"/>
            <a:ext cx="2133239" cy="971733"/>
          </a:xfrm>
        </p:spPr>
        <p:txBody>
          <a:bodyPr>
            <a:normAutofit/>
          </a:bodyPr>
          <a:lstStyle>
            <a:lvl1pPr algn="l">
              <a:defRPr lang="es-CO" sz="44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Índice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9801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9949AEB4-D60B-4643-A097-33EB9846EB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1580" y="1108676"/>
            <a:ext cx="2941704" cy="430133"/>
          </a:xfrm>
        </p:spPr>
        <p:txBody>
          <a:bodyPr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Línea de tiempo</a:t>
            </a:r>
            <a:endParaRPr lang="es-CO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D87A9AE0-6806-4068-8BF5-332F72E758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1580" y="1810194"/>
            <a:ext cx="4861192" cy="42537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B09BF509-D3AF-41F5-9338-136F19204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52734" y="1869273"/>
            <a:ext cx="1491468" cy="4056176"/>
          </a:xfrm>
        </p:spPr>
        <p:txBody>
          <a:bodyPr vert="horz" lIns="91440" tIns="45720" rIns="91440" bIns="45720" rtlCol="0">
            <a:noAutofit/>
          </a:bodyPr>
          <a:lstStyle>
            <a:lvl1pPr algn="r">
              <a:defRPr lang="es-CO" sz="1800" b="1" spc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s-ES" dirty="0"/>
              <a:t>2004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dirty="0"/>
              <a:t>2010</a:t>
            </a:r>
          </a:p>
          <a:p>
            <a:pPr marL="0" lv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5834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90B6BB5-1063-4BB9-A92E-B69BAC1504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1580" y="1425186"/>
            <a:ext cx="4861192" cy="42537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</a:p>
          <a:p>
            <a:pPr lvl="0"/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83176ECD-3D15-49C6-A236-59A464D782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52734" y="1484265"/>
            <a:ext cx="1491468" cy="4056176"/>
          </a:xfrm>
        </p:spPr>
        <p:txBody>
          <a:bodyPr vert="horz" lIns="91440" tIns="45720" rIns="91440" bIns="45720" rtlCol="0">
            <a:noAutofit/>
          </a:bodyPr>
          <a:lstStyle>
            <a:lvl1pPr algn="r">
              <a:defRPr lang="es-CO" sz="1800" b="1" spc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s-ES" dirty="0"/>
              <a:t>2015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060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E3B7AEA7-F51F-484B-90E7-BE47C463C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1580" y="1810194"/>
            <a:ext cx="4861192" cy="42537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E5B4A82-529D-4129-809F-F0016F43B0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52734" y="1869273"/>
            <a:ext cx="1491468" cy="4056176"/>
          </a:xfrm>
        </p:spPr>
        <p:txBody>
          <a:bodyPr vert="horz" lIns="91440" tIns="45720" rIns="91440" bIns="45720" rtlCol="0">
            <a:noAutofit/>
          </a:bodyPr>
          <a:lstStyle>
            <a:lvl1pPr algn="r">
              <a:defRPr lang="es-CO" sz="1800" b="1" spc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s-ES" dirty="0"/>
              <a:t>2017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dirty="0"/>
              <a:t>2024</a:t>
            </a:r>
          </a:p>
          <a:p>
            <a:pPr marL="0" lv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29570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talla fin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05D8A86-535C-4421-A326-A08D358310F7}"/>
              </a:ext>
            </a:extLst>
          </p:cNvPr>
          <p:cNvSpPr/>
          <p:nvPr userDrawn="1"/>
        </p:nvSpPr>
        <p:spPr>
          <a:xfrm>
            <a:off x="8252460" y="0"/>
            <a:ext cx="3745651" cy="1531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513BC9-D056-490F-8C68-2055AE46D8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955" y="3246120"/>
            <a:ext cx="4845882" cy="38113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1AA680-2B39-41DD-82EA-DA3650CE0B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04955" y="-171930"/>
            <a:ext cx="4845882" cy="381136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BC5E7CD-232B-47D4-B086-5D22A9B6C534}"/>
              </a:ext>
            </a:extLst>
          </p:cNvPr>
          <p:cNvSpPr txBox="1">
            <a:spLocks/>
          </p:cNvSpPr>
          <p:nvPr userDrawn="1"/>
        </p:nvSpPr>
        <p:spPr>
          <a:xfrm>
            <a:off x="1179100" y="163574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sz="10000" dirty="0"/>
              <a:t>¡Gracias!</a:t>
            </a:r>
            <a:endParaRPr lang="es-CO" sz="100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8FBAC7-8B2A-418D-824A-215EF8611468}"/>
              </a:ext>
            </a:extLst>
          </p:cNvPr>
          <p:cNvGrpSpPr/>
          <p:nvPr userDrawn="1"/>
        </p:nvGrpSpPr>
        <p:grpSpPr>
          <a:xfrm>
            <a:off x="1947196" y="4127462"/>
            <a:ext cx="5532196" cy="338554"/>
            <a:chOff x="1204656" y="5693202"/>
            <a:chExt cx="5532196" cy="338554"/>
          </a:xfrm>
        </p:grpSpPr>
        <p:sp>
          <p:nvSpPr>
            <p:cNvPr id="18" name="10 Rectángulo">
              <a:extLst>
                <a:ext uri="{FF2B5EF4-FFF2-40B4-BE49-F238E27FC236}">
                  <a16:creationId xmlns:a16="http://schemas.microsoft.com/office/drawing/2014/main" id="{2C0016DA-47AC-4EEF-BB1E-4F298A8F566A}"/>
                </a:ext>
              </a:extLst>
            </p:cNvPr>
            <p:cNvSpPr/>
            <p:nvPr/>
          </p:nvSpPr>
          <p:spPr>
            <a:xfrm>
              <a:off x="1491977" y="5693202"/>
              <a:ext cx="27895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600" b="1" kern="700" spc="0" baseline="0" dirty="0">
                  <a:solidFill>
                    <a:schemeClr val="bg1"/>
                  </a:solidFill>
                  <a:latin typeface="+mj-lt"/>
                  <a:ea typeface="Inter SemiBold" panose="02000503000000020004" pitchFamily="2" charset="0"/>
                  <a:cs typeface="Arial" panose="020B0604020202020204" pitchFamily="34" charset="0"/>
                </a:rPr>
                <a:t>@</a:t>
              </a:r>
              <a:r>
                <a:rPr lang="es-ES" sz="1600" b="1" kern="700" spc="0" baseline="0" dirty="0" err="1">
                  <a:solidFill>
                    <a:schemeClr val="bg1"/>
                  </a:solidFill>
                  <a:latin typeface="+mj-lt"/>
                  <a:ea typeface="Inter SemiBold" panose="02000503000000020004" pitchFamily="2" charset="0"/>
                  <a:cs typeface="Arial" panose="020B0604020202020204" pitchFamily="34" charset="0"/>
                </a:rPr>
                <a:t>CienciasIngenieriaEAFIT</a:t>
              </a:r>
              <a:endParaRPr lang="es-ES" sz="1600" b="1" kern="700" spc="0" baseline="0" dirty="0">
                <a:solidFill>
                  <a:schemeClr val="bg1"/>
                </a:solidFill>
                <a:latin typeface="+mj-lt"/>
                <a:ea typeface="Inter SemiBold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10 Rectángulo">
              <a:extLst>
                <a:ext uri="{FF2B5EF4-FFF2-40B4-BE49-F238E27FC236}">
                  <a16:creationId xmlns:a16="http://schemas.microsoft.com/office/drawing/2014/main" id="{73C7A561-1840-4234-8B45-9FC53B32A442}"/>
                </a:ext>
              </a:extLst>
            </p:cNvPr>
            <p:cNvSpPr/>
            <p:nvPr/>
          </p:nvSpPr>
          <p:spPr>
            <a:xfrm>
              <a:off x="5157574" y="5693202"/>
              <a:ext cx="15792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  <a:latin typeface="+mj-lt"/>
                  <a:ea typeface="Inter SemiBold" panose="02000503000000020004" pitchFamily="2" charset="0"/>
                  <a:cs typeface="Arial" panose="020B0604020202020204" pitchFamily="34" charset="0"/>
                </a:rPr>
                <a:t>@CAEI_EAFIT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B2822DBC-F3F1-4A01-BDD7-3A8EEBFE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656" y="5718479"/>
              <a:ext cx="288000" cy="288000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23551364-FF0D-40EF-8B4C-A9AC1666B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2524" y="5718479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21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A83A011-376B-4BCD-BE72-041094051B53}"/>
              </a:ext>
            </a:extLst>
          </p:cNvPr>
          <p:cNvSpPr/>
          <p:nvPr userDrawn="1"/>
        </p:nvSpPr>
        <p:spPr bwMode="auto">
          <a:xfrm>
            <a:off x="0" y="5255172"/>
            <a:ext cx="8061434" cy="81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712F3EB-6810-4D52-94E0-334A8DF4B4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1271" y="2949510"/>
            <a:ext cx="9144000" cy="2387600"/>
          </a:xfrm>
        </p:spPr>
        <p:txBody>
          <a:bodyPr anchor="b">
            <a:noAutofit/>
          </a:bodyPr>
          <a:lstStyle>
            <a:lvl1pPr algn="l">
              <a:defRPr sz="12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Punto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4474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AE9AA74C-4266-4539-BB65-44827276B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615" y="3183441"/>
            <a:ext cx="7060114" cy="953406"/>
          </a:xfrm>
        </p:spPr>
        <p:txBody>
          <a:bodyPr>
            <a:normAutofit/>
          </a:bodyPr>
          <a:lstStyle>
            <a:lvl1pPr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FF7DAD-1DAD-47A8-AA19-B5B3DDFBAA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3472319" y="-2429176"/>
            <a:ext cx="6150321" cy="48373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3C4DA3B-3D47-48CA-B2F4-3B18BE0BFBA2}"/>
              </a:ext>
            </a:extLst>
          </p:cNvPr>
          <p:cNvSpPr/>
          <p:nvPr userDrawn="1"/>
        </p:nvSpPr>
        <p:spPr bwMode="auto">
          <a:xfrm rot="5400000">
            <a:off x="2475398" y="885340"/>
            <a:ext cx="2837795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11" name="Marcador de posición de imagen 9">
            <a:extLst>
              <a:ext uri="{FF2B5EF4-FFF2-40B4-BE49-F238E27FC236}">
                <a16:creationId xmlns:a16="http://schemas.microsoft.com/office/drawing/2014/main" id="{66811F63-6F1A-496E-9C7A-D6BC89BA0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361038" cy="6857999"/>
          </a:xfrm>
          <a:prstGeom prst="rect">
            <a:avLst/>
          </a:prstGeom>
        </p:spPr>
      </p:pic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DF93C0A-ADCF-4F11-B81E-92ED432E46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360738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580A8B-62B6-4564-AF8A-B00E8FC3C4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5675" y="4177259"/>
            <a:ext cx="6986588" cy="46196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3D8986-19CE-4080-BA67-AE9A07D5D0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65675" y="4715737"/>
            <a:ext cx="6986588" cy="1854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883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3A770EB6-91A1-4501-9F8E-F0A913F46533}"/>
              </a:ext>
            </a:extLst>
          </p:cNvPr>
          <p:cNvSpPr/>
          <p:nvPr userDrawn="1"/>
        </p:nvSpPr>
        <p:spPr bwMode="auto">
          <a:xfrm>
            <a:off x="7467600" y="1376854"/>
            <a:ext cx="4724398" cy="5481146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 dirty="0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C3384A7B-BBC5-49ED-BF23-CE35C0BBBC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4015" y="1794568"/>
            <a:ext cx="1955231" cy="52386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8900</a:t>
            </a:r>
            <a:endParaRPr lang="es-CO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3671C24-964E-4C8B-9E18-B0BBFB726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5698" y="2883808"/>
            <a:ext cx="4426179" cy="1854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sp>
        <p:nvSpPr>
          <p:cNvPr id="21" name="Título 11">
            <a:extLst>
              <a:ext uri="{FF2B5EF4-FFF2-40B4-BE49-F238E27FC236}">
                <a16:creationId xmlns:a16="http://schemas.microsoft.com/office/drawing/2014/main" id="{FAD9653B-D7D1-452B-A78D-044E0B9F0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735" y="1771554"/>
            <a:ext cx="4431142" cy="953406"/>
          </a:xfrm>
        </p:spPr>
        <p:txBody>
          <a:bodyPr>
            <a:normAutofit/>
          </a:bodyPr>
          <a:lstStyle>
            <a:lvl1pPr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C775DD-E92A-4DA3-A6CA-F985522BCD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234" y="4580797"/>
            <a:ext cx="2188052" cy="1433031"/>
          </a:xfrm>
          <a:prstGeom prst="rect">
            <a:avLst/>
          </a:prstGeom>
        </p:spPr>
      </p:pic>
      <p:pic>
        <p:nvPicPr>
          <p:cNvPr id="7" name="Marcador de posición de imagen 30">
            <a:extLst>
              <a:ext uri="{FF2B5EF4-FFF2-40B4-BE49-F238E27FC236}">
                <a16:creationId xmlns:a16="http://schemas.microsoft.com/office/drawing/2014/main" id="{D6219389-738E-4200-BFDB-0C073A2B7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10200" y="1376363"/>
            <a:ext cx="2057400" cy="3387725"/>
          </a:xfrm>
          <a:prstGeom prst="rect">
            <a:avLst/>
          </a:prstGeom>
        </p:spPr>
      </p:pic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2460C408-16F3-43AD-87D9-504504415A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0200" y="1376363"/>
            <a:ext cx="2057400" cy="3387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BA18FA38-947A-4820-9CF3-91B11A23C1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4015" y="2433771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Título aquí</a:t>
            </a:r>
            <a:endParaRPr lang="es-CO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DB48E6D-7706-4C87-8F38-AA1F5C4C8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4015" y="2770581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Desarrollo información</a:t>
            </a:r>
            <a:endParaRPr lang="es-CO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C9964282-64FB-4C3D-9AED-BE6DC7CD1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4015" y="3449199"/>
            <a:ext cx="1955231" cy="52386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8900</a:t>
            </a:r>
            <a:endParaRPr lang="es-CO" dirty="0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0173B495-8B1E-471F-920A-29D4718F5D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4015" y="4088402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Título aquí</a:t>
            </a:r>
            <a:endParaRPr lang="es-CO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71C073FB-AB6E-4576-A38C-578B664B75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4015" y="4425212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Desarrollo información</a:t>
            </a:r>
            <a:endParaRPr lang="es-CO" dirty="0"/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15AC6CCD-62FF-47BB-B29B-96047F5AAB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4015" y="5063941"/>
            <a:ext cx="1955231" cy="52386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8900</a:t>
            </a:r>
            <a:endParaRPr lang="es-CO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479C403-C639-4064-8B6E-7D615E1A74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4015" y="5703144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Título aquí</a:t>
            </a:r>
            <a:endParaRPr lang="es-CO" dirty="0"/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BA4F93D2-5E9B-460D-B70C-4375C909AE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4015" y="6039954"/>
            <a:ext cx="1955231" cy="290199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Desarrollo información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093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FF210B0-94FD-456A-B1BB-1CF0339B10ED}"/>
              </a:ext>
            </a:extLst>
          </p:cNvPr>
          <p:cNvSpPr/>
          <p:nvPr userDrawn="1"/>
        </p:nvSpPr>
        <p:spPr bwMode="auto">
          <a:xfrm>
            <a:off x="0" y="2830295"/>
            <a:ext cx="4080440" cy="1201773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46C09B93-F0BF-42F6-982E-F3BC9BD040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9369" y="2638206"/>
            <a:ext cx="3396174" cy="32792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Textos y contenidos de la diapositiva</a:t>
            </a:r>
            <a:endParaRPr lang="es-CO" dirty="0"/>
          </a:p>
        </p:txBody>
      </p:sp>
      <p:pic>
        <p:nvPicPr>
          <p:cNvPr id="12" name="Marcador de posición de imagen 9">
            <a:extLst>
              <a:ext uri="{FF2B5EF4-FFF2-40B4-BE49-F238E27FC236}">
                <a16:creationId xmlns:a16="http://schemas.microsoft.com/office/drawing/2014/main" id="{3F86D040-48CB-4602-8592-E31490A53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46292" y="0"/>
            <a:ext cx="3245708" cy="6857999"/>
          </a:xfrm>
          <a:prstGeom prst="rect">
            <a:avLst/>
          </a:prstGeom>
        </p:spPr>
      </p:pic>
      <p:sp>
        <p:nvSpPr>
          <p:cNvPr id="14" name="Título 11">
            <a:extLst>
              <a:ext uri="{FF2B5EF4-FFF2-40B4-BE49-F238E27FC236}">
                <a16:creationId xmlns:a16="http://schemas.microsoft.com/office/drawing/2014/main" id="{C47A4BDB-4652-412D-B3B9-FE2AAEF84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4858" y="2970260"/>
            <a:ext cx="2415582" cy="953406"/>
          </a:xfrm>
        </p:spPr>
        <p:txBody>
          <a:bodyPr>
            <a:normAutofit/>
          </a:bodyPr>
          <a:lstStyle>
            <a:lvl1pPr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br>
              <a:rPr lang="es-ES" dirty="0"/>
            </a:br>
            <a:r>
              <a:rPr lang="es-ES" dirty="0"/>
              <a:t>principal</a:t>
            </a:r>
            <a:endParaRPr lang="es-CO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CF6C8EF4-B9F0-4BB0-994E-25B089F0CE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858" y="2389305"/>
            <a:ext cx="2415582" cy="290199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s-ES" dirty="0"/>
              <a:t>Antetítulo</a:t>
            </a:r>
            <a:endParaRPr lang="es-CO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856B0020-06C5-40FB-B573-33C8951646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45563" y="0"/>
            <a:ext cx="3246437" cy="6858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Insertar imagen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E23CCF-80AB-4E41-9E81-FF7A43F439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103207" y="-380109"/>
            <a:ext cx="2071028" cy="16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s 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E3015DD-2A70-4733-90BE-C93C02FC457E}"/>
              </a:ext>
            </a:extLst>
          </p:cNvPr>
          <p:cNvSpPr/>
          <p:nvPr userDrawn="1"/>
        </p:nvSpPr>
        <p:spPr>
          <a:xfrm>
            <a:off x="8908869" y="195943"/>
            <a:ext cx="328313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016F82-6A0A-4C42-A135-949B3A061438}"/>
              </a:ext>
            </a:extLst>
          </p:cNvPr>
          <p:cNvSpPr/>
          <p:nvPr userDrawn="1"/>
        </p:nvSpPr>
        <p:spPr bwMode="auto">
          <a:xfrm>
            <a:off x="7828908" y="5790883"/>
            <a:ext cx="4363092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1CD9E1-5B5A-4534-94A9-F0F7EF3E9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36" y="5229102"/>
            <a:ext cx="2071028" cy="1628898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C011BE84-2B23-4F5D-A984-154CDB93BC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0698" y="2100126"/>
            <a:ext cx="8610599" cy="3817348"/>
          </a:xfrm>
        </p:spPr>
        <p:txBody>
          <a:bodyPr numCol="2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Textos y contenidos de la diapositiva distribuidos en dos columnas</a:t>
            </a:r>
          </a:p>
          <a:p>
            <a:pPr lvl="0"/>
            <a:endParaRPr lang="es-CO" dirty="0"/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A12D21C4-7E9D-4361-A094-ACDA4215C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698" y="1201783"/>
            <a:ext cx="3400290" cy="702384"/>
          </a:xfrm>
        </p:spPr>
        <p:txBody>
          <a:bodyPr>
            <a:normAutofit/>
          </a:bodyPr>
          <a:lstStyle>
            <a:lvl1pPr>
              <a:defRPr lang="es-CO" sz="4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440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0287D95-B192-49A0-AC18-A0B256061B1F}"/>
              </a:ext>
            </a:extLst>
          </p:cNvPr>
          <p:cNvSpPr/>
          <p:nvPr userDrawn="1"/>
        </p:nvSpPr>
        <p:spPr bwMode="auto">
          <a:xfrm>
            <a:off x="-1634" y="382890"/>
            <a:ext cx="4465350" cy="832336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4DA445-BBC0-4FA4-8622-2542EE300A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4263" y="561975"/>
            <a:ext cx="3055937" cy="547688"/>
          </a:xfrm>
        </p:spPr>
        <p:txBody>
          <a:bodyPr/>
          <a:lstStyle>
            <a:lvl1pPr marL="0" indent="0">
              <a:buNone/>
              <a:defRPr lang="es-CO" sz="3600" b="1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s-ES" dirty="0"/>
              <a:t>Mapa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3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277EFF-81D6-4399-94F5-9050367D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8E3F45-73BC-49DA-B1F6-C887C8536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F51B61-2B69-4058-BC72-3AE26B4DE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BFBB2-C06F-4D7A-A410-AFAC6ED9F7FD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298DFF-B8CC-4501-AD3A-15C25872D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70FBC-AF32-475A-87BF-B685E2C84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E1D78-0836-474F-AF2E-8E53759C22B3}" type="slidenum">
              <a:rPr lang="es-CO" smtClean="0"/>
              <a:t>‹#›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F523C5-58C9-4DAA-B9A6-4FC02A29CB86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429" y="204470"/>
            <a:ext cx="3471572" cy="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6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62" r:id="rId5"/>
    <p:sldLayoutId id="2147483663" r:id="rId6"/>
    <p:sldLayoutId id="2147483664" r:id="rId7"/>
    <p:sldLayoutId id="2147483665" r:id="rId8"/>
    <p:sldLayoutId id="2147483689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90" r:id="rId21"/>
    <p:sldLayoutId id="2147483677" r:id="rId22"/>
    <p:sldLayoutId id="2147483691" r:id="rId23"/>
    <p:sldLayoutId id="2147483692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51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143082-6289-475D-B2FB-B726144E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Antecedentes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25B73C0-E63D-400F-9735-0994183BE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48254" y="5271265"/>
            <a:ext cx="5609279" cy="509050"/>
          </a:xfrm>
        </p:spPr>
        <p:txBody>
          <a:bodyPr/>
          <a:lstStyle/>
          <a:p>
            <a:r>
              <a:rPr lang="en-US" dirty="0" err="1"/>
              <a:t>Amplificador</a:t>
            </a:r>
            <a:r>
              <a:rPr lang="en-US" dirty="0"/>
              <a:t> Universal PHYWE</a:t>
            </a:r>
            <a:endParaRPr lang="es-CO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900A8AEC-B175-472C-8072-F1D1315926E9}"/>
              </a:ext>
            </a:extLst>
          </p:cNvPr>
          <p:cNvCxnSpPr/>
          <p:nvPr/>
        </p:nvCxnSpPr>
        <p:spPr>
          <a:xfrm>
            <a:off x="1813099" y="5017328"/>
            <a:ext cx="691243" cy="0"/>
          </a:xfrm>
          <a:prstGeom prst="line">
            <a:avLst/>
          </a:prstGeom>
          <a:ln w="25400">
            <a:solidFill>
              <a:srgbClr val="00B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6167D3-50E4-59FA-BFBB-53CAEAC2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20" y="398610"/>
            <a:ext cx="3734858" cy="28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27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601FEA8-7F8E-17E4-769C-97C41994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520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EC630-14A0-753B-D327-754383A36526}"/>
              </a:ext>
            </a:extLst>
          </p:cNvPr>
          <p:cNvSpPr txBox="1"/>
          <p:nvPr/>
        </p:nvSpPr>
        <p:spPr>
          <a:xfrm>
            <a:off x="1635760" y="3850233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Metodología</a:t>
            </a:r>
            <a:endParaRPr lang="en-US" sz="10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16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CF9D21A-F1D0-49CE-AEC7-BFBC1CECE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96D556F-4080-4338-A876-5727A6566A0A}"/>
              </a:ext>
            </a:extLst>
          </p:cNvPr>
          <p:cNvSpPr/>
          <p:nvPr/>
        </p:nvSpPr>
        <p:spPr bwMode="auto">
          <a:xfrm>
            <a:off x="7828908" y="5790883"/>
            <a:ext cx="4363092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52242D8-783F-41FF-8FE6-FCD23086E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36" y="5229102"/>
            <a:ext cx="2071028" cy="162889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774322-051E-8B5F-A33F-3DC90D3C4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786625"/>
              </p:ext>
            </p:extLst>
          </p:nvPr>
        </p:nvGraphicFramePr>
        <p:xfrm>
          <a:off x="669234" y="1413933"/>
          <a:ext cx="10887765" cy="5188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9774">
                  <a:extLst>
                    <a:ext uri="{9D8B030D-6E8A-4147-A177-3AD203B41FA5}">
                      <a16:colId xmlns:a16="http://schemas.microsoft.com/office/drawing/2014/main" val="1254962974"/>
                    </a:ext>
                  </a:extLst>
                </a:gridCol>
                <a:gridCol w="1456554">
                  <a:extLst>
                    <a:ext uri="{9D8B030D-6E8A-4147-A177-3AD203B41FA5}">
                      <a16:colId xmlns:a16="http://schemas.microsoft.com/office/drawing/2014/main" val="1846896016"/>
                    </a:ext>
                  </a:extLst>
                </a:gridCol>
                <a:gridCol w="1341855">
                  <a:extLst>
                    <a:ext uri="{9D8B030D-6E8A-4147-A177-3AD203B41FA5}">
                      <a16:colId xmlns:a16="http://schemas.microsoft.com/office/drawing/2014/main" val="587187305"/>
                    </a:ext>
                  </a:extLst>
                </a:gridCol>
                <a:gridCol w="3027803">
                  <a:extLst>
                    <a:ext uri="{9D8B030D-6E8A-4147-A177-3AD203B41FA5}">
                      <a16:colId xmlns:a16="http://schemas.microsoft.com/office/drawing/2014/main" val="1497336366"/>
                    </a:ext>
                  </a:extLst>
                </a:gridCol>
                <a:gridCol w="2271779">
                  <a:extLst>
                    <a:ext uri="{9D8B030D-6E8A-4147-A177-3AD203B41FA5}">
                      <a16:colId xmlns:a16="http://schemas.microsoft.com/office/drawing/2014/main" val="1194020121"/>
                    </a:ext>
                  </a:extLst>
                </a:gridCol>
              </a:tblGrid>
              <a:tr h="7618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Ítem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Encargado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Cantidad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Precio por unidad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 dirty="0">
                          <a:effectLst/>
                        </a:rPr>
                        <a:t>Subtotal</a:t>
                      </a:r>
                      <a:endParaRPr lang="es-CO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67662344"/>
                  </a:ext>
                </a:extLst>
              </a:tr>
              <a:tr h="4126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Hora consultoría: Carlos Trujillo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10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100,000.00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1,000,000.00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698951954"/>
                  </a:ext>
                </a:extLst>
              </a:tr>
              <a:tr h="4126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Hora consultoría: Álvaro Velásquez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5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100,000.00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500,000.00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798388225"/>
                  </a:ext>
                </a:extLst>
              </a:tr>
              <a:tr h="4126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Hora de trabajo: Sebastián Jiménez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100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50,000.00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5,000,000.00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966641830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Filamento PETG 1 kg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2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98,000.00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196,000.00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594794408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Set tornillería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3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10,000.00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30,000.00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277143504"/>
                  </a:ext>
                </a:extLst>
              </a:tr>
              <a:tr h="4126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Módulo voltímetro 7 segmentos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3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30,000.00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90,000.00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765069830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Fuente 12V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3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10,000.00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30,000.00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2960284701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Op-Amp LM324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5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   1,600.00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 dirty="0">
                          <a:effectLst/>
                        </a:rPr>
                        <a:t>$          8,000.00</a:t>
                      </a:r>
                      <a:endParaRPr lang="es-CO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4730279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Selector rotativo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3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22,000.00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66,000.00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514088311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Electrónica - varios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1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300,000.00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300,000.00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925669765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Conector BNC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5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   3,000.00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15,000.00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568558679"/>
                  </a:ext>
                </a:extLst>
              </a:tr>
              <a:tr h="2363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Hora impresión 3D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50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10,000.00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500,000.00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139803177"/>
                  </a:ext>
                </a:extLst>
              </a:tr>
              <a:tr h="4126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Hora laboratorio electrónica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CLAB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50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        5,000.00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000" kern="0">
                          <a:effectLst/>
                        </a:rPr>
                        <a:t>$      250,000.00</a:t>
                      </a:r>
                      <a:endParaRPr lang="es-CO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889807230"/>
                  </a:ext>
                </a:extLst>
              </a:tr>
              <a:tr h="4727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O" sz="1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O" sz="1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O" sz="1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2000" b="1" kern="0" dirty="0">
                          <a:effectLst/>
                        </a:rPr>
                        <a:t>Total:</a:t>
                      </a:r>
                      <a:endParaRPr lang="es-CO" sz="20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2000" b="1" kern="0" dirty="0">
                          <a:effectLst/>
                        </a:rPr>
                        <a:t>$</a:t>
                      </a:r>
                      <a:r>
                        <a:rPr lang="es-CO" sz="2000" kern="0" dirty="0">
                          <a:effectLst/>
                        </a:rPr>
                        <a:t>  </a:t>
                      </a:r>
                      <a:r>
                        <a:rPr lang="es-CO" sz="2000" b="1" kern="0" dirty="0">
                          <a:effectLst/>
                        </a:rPr>
                        <a:t>7,985,000.00</a:t>
                      </a:r>
                      <a:endParaRPr lang="es-CO" sz="20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1354413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7C1BDC-4C29-1434-2D96-425C04F39694}"/>
              </a:ext>
            </a:extLst>
          </p:cNvPr>
          <p:cNvSpPr txBox="1"/>
          <p:nvPr/>
        </p:nvSpPr>
        <p:spPr>
          <a:xfrm>
            <a:off x="318407" y="187779"/>
            <a:ext cx="10825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Presupuesto</a:t>
            </a:r>
            <a:endParaRPr lang="es-CO" sz="8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9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CF9D21A-F1D0-49CE-AEC7-BFBC1CECE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96D556F-4080-4338-A876-5727A6566A0A}"/>
              </a:ext>
            </a:extLst>
          </p:cNvPr>
          <p:cNvSpPr/>
          <p:nvPr/>
        </p:nvSpPr>
        <p:spPr bwMode="auto">
          <a:xfrm>
            <a:off x="7828908" y="5790883"/>
            <a:ext cx="4363092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52242D8-783F-41FF-8FE6-FCD23086E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36" y="5229102"/>
            <a:ext cx="2071028" cy="162889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D31075-3A7D-A776-50DB-6BE2E22F0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66374"/>
              </p:ext>
            </p:extLst>
          </p:nvPr>
        </p:nvGraphicFramePr>
        <p:xfrm>
          <a:off x="1265465" y="1439546"/>
          <a:ext cx="9282792" cy="4351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7430">
                  <a:extLst>
                    <a:ext uri="{9D8B030D-6E8A-4147-A177-3AD203B41FA5}">
                      <a16:colId xmlns:a16="http://schemas.microsoft.com/office/drawing/2014/main" val="1063780836"/>
                    </a:ext>
                  </a:extLst>
                </a:gridCol>
                <a:gridCol w="1597254">
                  <a:extLst>
                    <a:ext uri="{9D8B030D-6E8A-4147-A177-3AD203B41FA5}">
                      <a16:colId xmlns:a16="http://schemas.microsoft.com/office/drawing/2014/main" val="3613658951"/>
                    </a:ext>
                  </a:extLst>
                </a:gridCol>
                <a:gridCol w="997889">
                  <a:extLst>
                    <a:ext uri="{9D8B030D-6E8A-4147-A177-3AD203B41FA5}">
                      <a16:colId xmlns:a16="http://schemas.microsoft.com/office/drawing/2014/main" val="2997925689"/>
                    </a:ext>
                  </a:extLst>
                </a:gridCol>
                <a:gridCol w="1473176">
                  <a:extLst>
                    <a:ext uri="{9D8B030D-6E8A-4147-A177-3AD203B41FA5}">
                      <a16:colId xmlns:a16="http://schemas.microsoft.com/office/drawing/2014/main" val="2501974065"/>
                    </a:ext>
                  </a:extLst>
                </a:gridCol>
                <a:gridCol w="1473176">
                  <a:extLst>
                    <a:ext uri="{9D8B030D-6E8A-4147-A177-3AD203B41FA5}">
                      <a16:colId xmlns:a16="http://schemas.microsoft.com/office/drawing/2014/main" val="2223350886"/>
                    </a:ext>
                  </a:extLst>
                </a:gridCol>
                <a:gridCol w="1813867">
                  <a:extLst>
                    <a:ext uri="{9D8B030D-6E8A-4147-A177-3AD203B41FA5}">
                      <a16:colId xmlns:a16="http://schemas.microsoft.com/office/drawing/2014/main" val="2485132734"/>
                    </a:ext>
                  </a:extLst>
                </a:gridCol>
              </a:tblGrid>
              <a:tr h="7694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Etapa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Diseño electrónico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Diseño Carcasa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Elaboración electrónica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Elaboración carcasa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Pruebas de funcionamiento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extLst>
                  <a:ext uri="{0D108BD9-81ED-4DB2-BD59-A6C34878D82A}">
                    <a16:rowId xmlns:a16="http://schemas.microsoft.com/office/drawing/2014/main" val="4088938025"/>
                  </a:ext>
                </a:extLst>
              </a:tr>
              <a:tr h="13007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Fundamentación (Definición del proyecto e investigación inicial)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Semanas 2 – 4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722650"/>
                  </a:ext>
                </a:extLst>
              </a:tr>
              <a:tr h="503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Prototipo 1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5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6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7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7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8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extLst>
                  <a:ext uri="{0D108BD9-81ED-4DB2-BD59-A6C34878D82A}">
                    <a16:rowId xmlns:a16="http://schemas.microsoft.com/office/drawing/2014/main" val="1415772498"/>
                  </a:ext>
                </a:extLst>
              </a:tr>
              <a:tr h="503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Prototipo 2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8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9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9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10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10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extLst>
                  <a:ext uri="{0D108BD9-81ED-4DB2-BD59-A6C34878D82A}">
                    <a16:rowId xmlns:a16="http://schemas.microsoft.com/office/drawing/2014/main" val="860125074"/>
                  </a:ext>
                </a:extLst>
              </a:tr>
              <a:tr h="503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Medidor final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10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11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12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13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Semana 13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extLst>
                  <a:ext uri="{0D108BD9-81ED-4DB2-BD59-A6C34878D82A}">
                    <a16:rowId xmlns:a16="http://schemas.microsoft.com/office/drawing/2014/main" val="3284854574"/>
                  </a:ext>
                </a:extLst>
              </a:tr>
              <a:tr h="7694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>
                          <a:effectLst/>
                        </a:rPr>
                        <a:t>Documentación y reporte de resultados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O" sz="1200" kern="0" dirty="0">
                          <a:effectLst/>
                        </a:rPr>
                        <a:t>Semanas 14 - 16</a:t>
                      </a:r>
                      <a:endParaRPr lang="es-CO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43044" marR="43044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138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66596D-56CE-2173-22C0-79D4646525B4}"/>
              </a:ext>
            </a:extLst>
          </p:cNvPr>
          <p:cNvSpPr txBox="1"/>
          <p:nvPr/>
        </p:nvSpPr>
        <p:spPr>
          <a:xfrm>
            <a:off x="318407" y="187779"/>
            <a:ext cx="10825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Cronograma</a:t>
            </a:r>
            <a:endParaRPr lang="es-CO" sz="8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7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CF9D21A-F1D0-49CE-AEC7-BFBC1CECE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96D556F-4080-4338-A876-5727A6566A0A}"/>
              </a:ext>
            </a:extLst>
          </p:cNvPr>
          <p:cNvSpPr/>
          <p:nvPr/>
        </p:nvSpPr>
        <p:spPr bwMode="auto">
          <a:xfrm>
            <a:off x="7828908" y="5790883"/>
            <a:ext cx="4363092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52242D8-783F-41FF-8FE6-FCD23086E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36" y="5229102"/>
            <a:ext cx="2071028" cy="1628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6596D-56CE-2173-22C0-79D4646525B4}"/>
              </a:ext>
            </a:extLst>
          </p:cNvPr>
          <p:cNvSpPr txBox="1"/>
          <p:nvPr/>
        </p:nvSpPr>
        <p:spPr>
          <a:xfrm>
            <a:off x="318407" y="187779"/>
            <a:ext cx="1152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Propiedad</a:t>
            </a:r>
            <a:r>
              <a:rPr lang="en-US" sz="4800" b="1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Intelectual</a:t>
            </a:r>
            <a:endParaRPr lang="es-CO" sz="4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A042B-9047-25AE-CBA2-9532DAC9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38" y="1110343"/>
            <a:ext cx="3179724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0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8A07A8-B3C4-4506-BFEF-7013556C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615" y="3183441"/>
            <a:ext cx="7060114" cy="953406"/>
          </a:xfrm>
        </p:spPr>
        <p:txBody>
          <a:bodyPr anchor="ctr">
            <a:normAutofit/>
          </a:bodyPr>
          <a:lstStyle/>
          <a:p>
            <a:r>
              <a:rPr lang="en-US"/>
              <a:t>Anteproyecto</a:t>
            </a:r>
            <a:endParaRPr lang="es-CO"/>
          </a:p>
        </p:txBody>
      </p:sp>
      <p:pic>
        <p:nvPicPr>
          <p:cNvPr id="6" name="Picture Placeholder 5" descr="A group of dots and lines&#10;&#10;Description automatically generated">
            <a:extLst>
              <a:ext uri="{FF2B5EF4-FFF2-40B4-BE49-F238E27FC236}">
                <a16:creationId xmlns:a16="http://schemas.microsoft.com/office/drawing/2014/main" id="{6E199680-EA38-D05D-8A1F-99180986E4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3360718" cy="6857990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530D37C-5E68-3450-C8D1-3ADC4C611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5675" y="4177259"/>
            <a:ext cx="6986588" cy="461963"/>
          </a:xfrm>
        </p:spPr>
        <p:txBody>
          <a:bodyPr>
            <a:normAutofit fontScale="70000" lnSpcReduction="20000"/>
          </a:bodyPr>
          <a:lstStyle/>
          <a:p>
            <a:r>
              <a:rPr lang="es-CO" kern="1400" spc="-50" dirty="0">
                <a:effectLst/>
              </a:rPr>
              <a:t>Desarrollo de medidor de voltaje de instrumentación para su uso en laboratorios de física</a:t>
            </a:r>
          </a:p>
          <a:p>
            <a:endParaRPr lang="es-C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3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4027F9-B897-4014-9ED3-AC170BA7E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9570" y="2745029"/>
            <a:ext cx="2818044" cy="357046"/>
          </a:xfrm>
        </p:spPr>
        <p:txBody>
          <a:bodyPr/>
          <a:lstStyle/>
          <a:p>
            <a:r>
              <a:rPr lang="en-US" sz="2000" b="1" dirty="0" err="1"/>
              <a:t>Planteamiento</a:t>
            </a:r>
            <a:endParaRPr lang="en-US" sz="2000" b="1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233275D-5AF0-4B27-8A0D-290FCDC8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78" y="1782052"/>
            <a:ext cx="2133239" cy="971733"/>
          </a:xfrm>
        </p:spPr>
        <p:txBody>
          <a:bodyPr/>
          <a:lstStyle/>
          <a:p>
            <a:r>
              <a:rPr lang="en-US" dirty="0" err="1"/>
              <a:t>Índice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921B52-204D-48A5-8A24-BB8F7E8E1CE1}"/>
              </a:ext>
            </a:extLst>
          </p:cNvPr>
          <p:cNvSpPr/>
          <p:nvPr/>
        </p:nvSpPr>
        <p:spPr bwMode="auto">
          <a:xfrm>
            <a:off x="3687775" y="2876256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C147DB-A6F7-40D5-9F00-F74FF58B1EDC}"/>
              </a:ext>
            </a:extLst>
          </p:cNvPr>
          <p:cNvSpPr/>
          <p:nvPr/>
        </p:nvSpPr>
        <p:spPr bwMode="auto">
          <a:xfrm>
            <a:off x="3687775" y="3624904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EAA88EF-0951-4CCF-B8D2-58562355CF89}"/>
              </a:ext>
            </a:extLst>
          </p:cNvPr>
          <p:cNvSpPr/>
          <p:nvPr/>
        </p:nvSpPr>
        <p:spPr bwMode="auto">
          <a:xfrm>
            <a:off x="3687775" y="4373553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3E91CD-8A0C-47F8-8D91-E17EF6D9CCB8}"/>
              </a:ext>
            </a:extLst>
          </p:cNvPr>
          <p:cNvSpPr/>
          <p:nvPr/>
        </p:nvSpPr>
        <p:spPr bwMode="auto">
          <a:xfrm>
            <a:off x="3687775" y="5083425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896B11-C4E1-4C27-9D0F-1557A34C98BD}"/>
              </a:ext>
            </a:extLst>
          </p:cNvPr>
          <p:cNvSpPr/>
          <p:nvPr/>
        </p:nvSpPr>
        <p:spPr bwMode="auto">
          <a:xfrm>
            <a:off x="7145015" y="2876256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8CE96-FD85-437A-9C7A-E18BBD8F439A}"/>
              </a:ext>
            </a:extLst>
          </p:cNvPr>
          <p:cNvSpPr/>
          <p:nvPr/>
        </p:nvSpPr>
        <p:spPr bwMode="auto">
          <a:xfrm>
            <a:off x="7145015" y="3624904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6DDCAB-BEC3-4270-B4D8-07F978CEE14A}"/>
              </a:ext>
            </a:extLst>
          </p:cNvPr>
          <p:cNvSpPr/>
          <p:nvPr/>
        </p:nvSpPr>
        <p:spPr bwMode="auto">
          <a:xfrm>
            <a:off x="7145015" y="4373553"/>
            <a:ext cx="521200" cy="94593"/>
          </a:xfrm>
          <a:prstGeom prst="rect">
            <a:avLst/>
          </a:prstGeom>
          <a:solidFill>
            <a:srgbClr val="00B2E7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79767-E8AE-0C72-1EA7-021F7D5E7CE0}"/>
              </a:ext>
            </a:extLst>
          </p:cNvPr>
          <p:cNvSpPr txBox="1"/>
          <p:nvPr/>
        </p:nvSpPr>
        <p:spPr>
          <a:xfrm>
            <a:off x="4219570" y="3472144"/>
            <a:ext cx="253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7127E287-BB96-AC09-342A-7119991ED4D3}"/>
              </a:ext>
            </a:extLst>
          </p:cNvPr>
          <p:cNvSpPr txBox="1">
            <a:spLocks/>
          </p:cNvSpPr>
          <p:nvPr/>
        </p:nvSpPr>
        <p:spPr>
          <a:xfrm>
            <a:off x="4208975" y="4242323"/>
            <a:ext cx="2818044" cy="35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Antecedentes</a:t>
            </a:r>
            <a:endParaRPr lang="en-US" sz="2000" b="1" dirty="0"/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AEF45915-AF58-0419-C30B-A79190D5CB0C}"/>
              </a:ext>
            </a:extLst>
          </p:cNvPr>
          <p:cNvSpPr txBox="1">
            <a:spLocks/>
          </p:cNvSpPr>
          <p:nvPr/>
        </p:nvSpPr>
        <p:spPr>
          <a:xfrm>
            <a:off x="4208975" y="4952198"/>
            <a:ext cx="2818044" cy="35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Metodología</a:t>
            </a:r>
            <a:endParaRPr lang="en-US" sz="2000" b="1" dirty="0"/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7D68972E-6256-F885-6501-0C19EA34CCC3}"/>
              </a:ext>
            </a:extLst>
          </p:cNvPr>
          <p:cNvSpPr txBox="1">
            <a:spLocks/>
          </p:cNvSpPr>
          <p:nvPr/>
        </p:nvSpPr>
        <p:spPr>
          <a:xfrm>
            <a:off x="7666215" y="2750073"/>
            <a:ext cx="2818044" cy="35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Cronograma</a:t>
            </a:r>
            <a:endParaRPr lang="en-US" sz="2000" b="1" dirty="0"/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32052AD-1046-719E-37C7-4CA0A233AD51}"/>
              </a:ext>
            </a:extLst>
          </p:cNvPr>
          <p:cNvSpPr txBox="1">
            <a:spLocks/>
          </p:cNvSpPr>
          <p:nvPr/>
        </p:nvSpPr>
        <p:spPr>
          <a:xfrm>
            <a:off x="7666215" y="3480326"/>
            <a:ext cx="2818044" cy="35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Presupuesto</a:t>
            </a:r>
            <a:endParaRPr lang="en-US" sz="2000" b="1" dirty="0"/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1CB0166-0F13-6EE3-3D71-B5C2DD085219}"/>
              </a:ext>
            </a:extLst>
          </p:cNvPr>
          <p:cNvSpPr txBox="1">
            <a:spLocks/>
          </p:cNvSpPr>
          <p:nvPr/>
        </p:nvSpPr>
        <p:spPr>
          <a:xfrm>
            <a:off x="7666215" y="4176634"/>
            <a:ext cx="2818044" cy="35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Propiedad</a:t>
            </a:r>
            <a:r>
              <a:rPr lang="en-US" sz="2000" b="1" dirty="0"/>
              <a:t> </a:t>
            </a:r>
            <a:r>
              <a:rPr lang="en-US" sz="2000" b="1" dirty="0" err="1"/>
              <a:t>Intelectual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6371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1A4924-F07C-481C-9105-2529D7AF7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err="1"/>
              <a:t>Planteamiento</a:t>
            </a:r>
            <a:endParaRPr lang="es-CO" sz="8800" dirty="0"/>
          </a:p>
        </p:txBody>
      </p:sp>
    </p:spTree>
    <p:extLst>
      <p:ext uri="{BB962C8B-B14F-4D97-AF65-F5344CB8AC3E}">
        <p14:creationId xmlns:p14="http://schemas.microsoft.com/office/powerpoint/2010/main" val="199203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9E3C41-1374-4576-B88F-72168E569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316" y="4541092"/>
            <a:ext cx="6489350" cy="1737187"/>
          </a:xfrm>
        </p:spPr>
        <p:txBody>
          <a:bodyPr/>
          <a:lstStyle/>
          <a:p>
            <a:r>
              <a:rPr lang="es-CO" dirty="0"/>
              <a:t>¿Cómo se puede diseñar y construir un medidor de voltaje de instrumentación que combine precisión en la medición de voltajes DC, facilidad de uso, modularidad, y costo accesible para su implementación en laboratorios pedagógicos de ingeniería física?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619018-FAA7-43D2-B418-DEDE3ECB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867" y="4570155"/>
            <a:ext cx="3157746" cy="14111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Pregunta</a:t>
            </a:r>
            <a:r>
              <a:rPr lang="en-US" dirty="0"/>
              <a:t> de </a:t>
            </a:r>
            <a:r>
              <a:rPr lang="es-CO" dirty="0"/>
              <a:t>investigación</a:t>
            </a:r>
          </a:p>
        </p:txBody>
      </p:sp>
      <p:pic>
        <p:nvPicPr>
          <p:cNvPr id="14" name="Picture Placeholder 13" descr="A close-up of a device&#10;&#10;Description automatically generated">
            <a:extLst>
              <a:ext uri="{FF2B5EF4-FFF2-40B4-BE49-F238E27FC236}">
                <a16:creationId xmlns:a16="http://schemas.microsoft.com/office/drawing/2014/main" id="{41F0077A-5EFC-D188-EA73-6C648C21F17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7488" y="1512888"/>
            <a:ext cx="1655762" cy="16557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6" name="Picture Placeholder 15" descr="A stack of gold bars&#10;&#10;Description automatically generated">
            <a:extLst>
              <a:ext uri="{FF2B5EF4-FFF2-40B4-BE49-F238E27FC236}">
                <a16:creationId xmlns:a16="http://schemas.microsoft.com/office/drawing/2014/main" id="{71495102-B9B6-C7CF-1735-299EAB026EF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9850" y="1512888"/>
            <a:ext cx="1655763" cy="16557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8" name="Picture Placeholder 17" descr="A hand holding a wrench&#10;&#10;Description automatically generated">
            <a:extLst>
              <a:ext uri="{FF2B5EF4-FFF2-40B4-BE49-F238E27FC236}">
                <a16:creationId xmlns:a16="http://schemas.microsoft.com/office/drawing/2014/main" id="{09DBE128-9EA1-C17D-35B6-B7CAA28E2E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3800" y="1512888"/>
            <a:ext cx="1655763" cy="1655762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0AD6A3C2-EC00-470D-BC8D-CE06A694F12A}"/>
              </a:ext>
            </a:extLst>
          </p:cNvPr>
          <p:cNvCxnSpPr>
            <a:cxnSpLocks/>
          </p:cNvCxnSpPr>
          <p:nvPr/>
        </p:nvCxnSpPr>
        <p:spPr>
          <a:xfrm>
            <a:off x="3008289" y="2309899"/>
            <a:ext cx="5748756" cy="0"/>
          </a:xfrm>
          <a:prstGeom prst="line">
            <a:avLst/>
          </a:prstGeom>
          <a:ln w="28575">
            <a:solidFill>
              <a:schemeClr val="bg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4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E8273EC-6B59-4730-8D79-7AC834F7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616" y="3142619"/>
            <a:ext cx="8135950" cy="1445709"/>
          </a:xfrm>
        </p:spPr>
        <p:txBody>
          <a:bodyPr>
            <a:normAutofit/>
          </a:bodyPr>
          <a:lstStyle/>
          <a:p>
            <a:r>
              <a:rPr lang="en-US" sz="6000" dirty="0" err="1"/>
              <a:t>Objetivo</a:t>
            </a:r>
            <a:r>
              <a:rPr lang="en-US" sz="6000" dirty="0"/>
              <a:t> General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94436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CF9D21A-F1D0-49CE-AEC7-BFBC1CECE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96D556F-4080-4338-A876-5727A6566A0A}"/>
              </a:ext>
            </a:extLst>
          </p:cNvPr>
          <p:cNvSpPr/>
          <p:nvPr/>
        </p:nvSpPr>
        <p:spPr bwMode="auto">
          <a:xfrm>
            <a:off x="7828908" y="5790883"/>
            <a:ext cx="4363092" cy="1067117"/>
          </a:xfrm>
          <a:prstGeom prst="rect">
            <a:avLst/>
          </a:prstGeom>
          <a:solidFill>
            <a:srgbClr val="F0EADD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52242D8-783F-41FF-8FE6-FCD23086E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36" y="5229102"/>
            <a:ext cx="2071028" cy="1628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93D4F-27BD-EB14-BB09-2F5E0127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99" y="486355"/>
            <a:ext cx="6732558" cy="2496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3CD54-D7AE-534C-3845-2D36A5BA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5" y="1561487"/>
            <a:ext cx="4962037" cy="373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BEE24-654F-864E-9A72-BFA62570D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66" y="3101719"/>
            <a:ext cx="6384423" cy="32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E09ABA3E-1DFA-4626-A1D8-88527CCC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857" y="2970260"/>
            <a:ext cx="7209721" cy="9534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 y </a:t>
            </a:r>
            <a:r>
              <a:rPr lang="en-US" dirty="0" err="1"/>
              <a:t>especificaciones</a:t>
            </a:r>
            <a:r>
              <a:rPr lang="en-US" dirty="0"/>
              <a:t> de </a:t>
            </a:r>
            <a:r>
              <a:rPr lang="en-US" dirty="0" err="1"/>
              <a:t>ingeniería</a:t>
            </a:r>
            <a:endParaRPr lang="es-CO" dirty="0"/>
          </a:p>
        </p:txBody>
      </p:sp>
      <p:pic>
        <p:nvPicPr>
          <p:cNvPr id="3" name="Picture Placeholder 2" descr="Close-up of a circuit board&#10;&#10;Description automatically generated">
            <a:extLst>
              <a:ext uri="{FF2B5EF4-FFF2-40B4-BE49-F238E27FC236}">
                <a16:creationId xmlns:a16="http://schemas.microsoft.com/office/drawing/2014/main" id="{7A7036AF-8701-6786-0A4F-56CF6AECA0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0ECED835-E71C-4CAD-9831-ADCD8A08CB97}"/>
              </a:ext>
            </a:extLst>
          </p:cNvPr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solidFill>
              <a:srgbClr val="000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76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61DD6-4195-9F3A-89A9-CD23A8A2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92" y="1683604"/>
            <a:ext cx="3436610" cy="3078479"/>
          </a:xfrm>
          <a:prstGeom prst="rect">
            <a:avLst/>
          </a:prstGeom>
        </p:spPr>
      </p:pic>
      <p:pic>
        <p:nvPicPr>
          <p:cNvPr id="2052" name="Picture 4" descr="Archer, arrow, bullseye, goal, precision, target icon - Download on Iconfinder">
            <a:extLst>
              <a:ext uri="{FF2B5EF4-FFF2-40B4-BE49-F238E27FC236}">
                <a16:creationId xmlns:a16="http://schemas.microsoft.com/office/drawing/2014/main" id="{92A1419F-1B31-E773-EE61-066648E4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" y="1539240"/>
            <a:ext cx="3078480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C42E2-BB7B-7291-B1DD-0CEFE2AA5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441" y="2700344"/>
            <a:ext cx="3195117" cy="33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40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lores EAFIT 202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9E0"/>
      </a:accent1>
      <a:accent2>
        <a:srgbClr val="000066"/>
      </a:accent2>
      <a:accent3>
        <a:srgbClr val="F0EADD"/>
      </a:accent3>
      <a:accent4>
        <a:srgbClr val="155FE7"/>
      </a:accent4>
      <a:accent5>
        <a:srgbClr val="9ACAD1"/>
      </a:accent5>
      <a:accent6>
        <a:srgbClr val="CFD1D2"/>
      </a:accent6>
      <a:hlink>
        <a:srgbClr val="7F7F7F"/>
      </a:hlink>
      <a:folHlink>
        <a:srgbClr val="F0EAD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b="1"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lantillaPPTArialV2SinAnimaciones" id="{B7487B21-C271-46E8-86A1-DAAD6310D74E}" vid="{766D39A1-9DD9-43F8-A95A-3569582A1E5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c8f7e8-c6df-402a-a6c7-9cd501831d6c">
      <Terms xmlns="http://schemas.microsoft.com/office/infopath/2007/PartnerControls"/>
    </lcf76f155ced4ddcb4097134ff3c332f>
    <TaxCatchAll xmlns="47fb1b74-bd9e-41c6-a1ae-6edd6b0bc21a" xsi:nil="true"/>
    <SharedWithUsers xmlns="f0f66148-3426-4201-b301-c53a1eea4282">
      <UserInfo>
        <DisplayName>Lina Marcela Guerra Yepes</DisplayName>
        <AccountId>278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D7C4BB7AF3734BB4D5C8848029B6DC" ma:contentTypeVersion="15" ma:contentTypeDescription="Crear nuevo documento." ma:contentTypeScope="" ma:versionID="d2e8fb2762a8f352d27b6233071d4379">
  <xsd:schema xmlns:xsd="http://www.w3.org/2001/XMLSchema" xmlns:xs="http://www.w3.org/2001/XMLSchema" xmlns:p="http://schemas.microsoft.com/office/2006/metadata/properties" xmlns:ns2="f0f66148-3426-4201-b301-c53a1eea4282" xmlns:ns3="39c8f7e8-c6df-402a-a6c7-9cd501831d6c" xmlns:ns4="47fb1b74-bd9e-41c6-a1ae-6edd6b0bc21a" targetNamespace="http://schemas.microsoft.com/office/2006/metadata/properties" ma:root="true" ma:fieldsID="b45889ec0557a31d09ce8f9c859f3378" ns2:_="" ns3:_="" ns4:_="">
    <xsd:import namespace="f0f66148-3426-4201-b301-c53a1eea4282"/>
    <xsd:import namespace="39c8f7e8-c6df-402a-a6c7-9cd501831d6c"/>
    <xsd:import namespace="47fb1b74-bd9e-41c6-a1ae-6edd6b0bc2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f66148-3426-4201-b301-c53a1eea42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8f7e8-c6df-402a-a6c7-9cd501831d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b1b74-bd9e-41c6-a1ae-6edd6b0bc2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e3abfd9-7628-4891-ac78-ca93a50db0bd}" ma:internalName="TaxCatchAll" ma:showField="CatchAllData" ma:web="47fb1b74-bd9e-41c6-a1ae-6edd6b0bc2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7A329F-C57C-481F-A664-92AAA79015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F2BEA-1A88-4682-93A6-79A5C3BEC7A4}">
  <ds:schemaRefs>
    <ds:schemaRef ds:uri="http://schemas.microsoft.com/office/2006/documentManagement/types"/>
    <ds:schemaRef ds:uri="39c8f7e8-c6df-402a-a6c7-9cd501831d6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7fb1b74-bd9e-41c6-a1ae-6edd6b0bc21a"/>
    <ds:schemaRef ds:uri="f0f66148-3426-4201-b301-c53a1eea428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9DEB008-A03F-4012-809C-318700E91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f66148-3426-4201-b301-c53a1eea4282"/>
    <ds:schemaRef ds:uri="39c8f7e8-c6df-402a-a6c7-9cd501831d6c"/>
    <ds:schemaRef ds:uri="47fb1b74-bd9e-41c6-a1ae-6edd6b0bc2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PlantillaPPTArialV2SinAnimaciones</Template>
  <TotalTime>200</TotalTime>
  <Words>289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Arial Black</vt:lpstr>
      <vt:lpstr>Calibri</vt:lpstr>
      <vt:lpstr>Titillium Light</vt:lpstr>
      <vt:lpstr>Tema de Office</vt:lpstr>
      <vt:lpstr>PowerPoint Presentation</vt:lpstr>
      <vt:lpstr>Anteproyecto</vt:lpstr>
      <vt:lpstr>Índice</vt:lpstr>
      <vt:lpstr>Planteamiento</vt:lpstr>
      <vt:lpstr>Pregunta de investigación</vt:lpstr>
      <vt:lpstr>Objetivo General</vt:lpstr>
      <vt:lpstr>PowerPoint Presentation</vt:lpstr>
      <vt:lpstr>Objetivos específicos y especificaciones de ingeniería</vt:lpstr>
      <vt:lpstr>PowerPoint Presentation</vt:lpstr>
      <vt:lpstr>Antecedentes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Paulina De La Roche Mesa</dc:creator>
  <cp:lastModifiedBy>Chronic_Frolic .</cp:lastModifiedBy>
  <cp:revision>8</cp:revision>
  <dcterms:created xsi:type="dcterms:W3CDTF">2024-01-10T20:13:24Z</dcterms:created>
  <dcterms:modified xsi:type="dcterms:W3CDTF">2024-08-09T05:11:52Z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0x01010087D7C4BB7AF3734BB4D5C8848029B6DC</vt:lpwstr>
  </property>
  <property fmtid="{D5CDD505-2E9C-101B-9397-08002B2CF9AE}" pid="3" name="MediaServiceImageTags">
    <vt:lpwstr/>
  </property>
</Properties>
</file>